
<file path=[Content_Types].xml><?xml version="1.0" encoding="utf-8"?>
<Types xmlns="http://schemas.openxmlformats.org/package/2006/content-types">
  <Default Extension="73652560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21"/>
  </p:notesMasterIdLst>
  <p:sldIdLst>
    <p:sldId id="256" r:id="rId2"/>
    <p:sldId id="284" r:id="rId3"/>
    <p:sldId id="257" r:id="rId4"/>
    <p:sldId id="267" r:id="rId5"/>
    <p:sldId id="259" r:id="rId6"/>
    <p:sldId id="260" r:id="rId7"/>
    <p:sldId id="262" r:id="rId8"/>
    <p:sldId id="261" r:id="rId9"/>
    <p:sldId id="268" r:id="rId10"/>
    <p:sldId id="263" r:id="rId11"/>
    <p:sldId id="264" r:id="rId12"/>
    <p:sldId id="265" r:id="rId13"/>
    <p:sldId id="285" r:id="rId14"/>
    <p:sldId id="269" r:id="rId15"/>
    <p:sldId id="274" r:id="rId16"/>
    <p:sldId id="271" r:id="rId17"/>
    <p:sldId id="282" r:id="rId18"/>
    <p:sldId id="283" r:id="rId19"/>
    <p:sldId id="266" r:id="rId20"/>
  </p:sldIdLst>
  <p:sldSz cx="12192000" cy="6858000"/>
  <p:notesSz cx="6954838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CC99FF"/>
    <a:srgbClr val="6699FF"/>
    <a:srgbClr val="9966FF"/>
    <a:srgbClr val="FFFF99"/>
    <a:srgbClr val="FFFF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5" autoAdjust="0"/>
    <p:restoredTop sz="71579" autoAdjust="0"/>
  </p:normalViewPr>
  <p:slideViewPr>
    <p:cSldViewPr snapToGrid="0">
      <p:cViewPr varScale="1">
        <p:scale>
          <a:sx n="79" d="100"/>
          <a:sy n="79" d="100"/>
        </p:scale>
        <p:origin x="165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83-4E6B-A3D1-4C7494F35F3E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83-4E6B-A3D1-4C7494F35F3E}"/>
              </c:ext>
            </c:extLst>
          </c:dPt>
          <c:dPt>
            <c:idx val="2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83-4E6B-A3D1-4C7494F35F3E}"/>
              </c:ext>
            </c:extLst>
          </c:dPt>
          <c:dPt>
            <c:idx val="3"/>
            <c:invertIfNegative val="0"/>
            <c:bubble3D val="0"/>
            <c:spPr>
              <a:solidFill>
                <a:srgbClr val="CC99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83-4E6B-A3D1-4C7494F35F3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83-4E6B-A3D1-4C7494F35F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Administration &amp; Planning</c:v>
                </c:pt>
                <c:pt idx="1">
                  <c:v>Housing Rehabilitation</c:v>
                </c:pt>
                <c:pt idx="2">
                  <c:v>Public Services</c:v>
                </c:pt>
                <c:pt idx="3">
                  <c:v>Economic Development</c:v>
                </c:pt>
                <c:pt idx="4">
                  <c:v>Infrastructure</c:v>
                </c:pt>
              </c:strCache>
            </c:strRef>
          </c:cat>
          <c:val>
            <c:numRef>
              <c:f>Sheet1!$B$2:$B$6</c:f>
              <c:numCache>
                <c:formatCode>"$"#,##0.00</c:formatCode>
                <c:ptCount val="5"/>
                <c:pt idx="0">
                  <c:v>215000</c:v>
                </c:pt>
                <c:pt idx="1">
                  <c:v>463605</c:v>
                </c:pt>
                <c:pt idx="2">
                  <c:v>188320</c:v>
                </c:pt>
                <c:pt idx="3">
                  <c:v>40000</c:v>
                </c:pt>
                <c:pt idx="4">
                  <c:v>490000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7D-416B-94D1-23688A4B3B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956393407"/>
        <c:axId val="956392927"/>
      </c:barChart>
      <c:valAx>
        <c:axId val="9563929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6393407"/>
        <c:crosses val="autoZero"/>
        <c:crossBetween val="between"/>
      </c:valAx>
      <c:catAx>
        <c:axId val="9563934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63929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>
          <a:softEdge rad="25400"/>
        </a:effectLst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127000">
        <a:schemeClr val="accent1">
          <a:alpha val="99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51-45AF-9ECD-E2ABDE9305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51-45AF-9ECD-E2ABDE9305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51-45AF-9ECD-E2ABDE9305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51-45AF-9ECD-E2ABDE930573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51-45AF-9ECD-E2ABDE9305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Administration</c:v>
                </c:pt>
                <c:pt idx="1">
                  <c:v>Housing Rehabilitation</c:v>
                </c:pt>
                <c:pt idx="2">
                  <c:v>New Construction</c:v>
                </c:pt>
                <c:pt idx="3">
                  <c:v>CHDO Activities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80739.539999999994</c:v>
                </c:pt>
                <c:pt idx="1">
                  <c:v>479643.78</c:v>
                </c:pt>
                <c:pt idx="2">
                  <c:v>125902.73</c:v>
                </c:pt>
                <c:pt idx="3">
                  <c:v>121109.3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4-45D1-8275-885D70094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0701407"/>
        <c:axId val="710700447"/>
      </c:barChart>
      <c:valAx>
        <c:axId val="7107004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701407"/>
        <c:crosses val="autoZero"/>
        <c:crossBetween val="between"/>
      </c:valAx>
      <c:catAx>
        <c:axId val="7107014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70044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F0AF7-6EBF-4B57-8475-C1F5A544D73F}" type="doc">
      <dgm:prSet loTypeId="urn:microsoft.com/office/officeart/2018/5/layout/IconLeaf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C0E249-FA16-4D0F-86DE-1EC46846264D}" type="pres">
      <dgm:prSet presAssocID="{1ADF0AF7-6EBF-4B57-8475-C1F5A544D73F}" presName="root" presStyleCnt="0">
        <dgm:presLayoutVars>
          <dgm:dir/>
          <dgm:resizeHandles val="exact"/>
        </dgm:presLayoutVars>
      </dgm:prSet>
      <dgm:spPr/>
    </dgm:pt>
  </dgm:ptLst>
  <dgm:cxnLst>
    <dgm:cxn modelId="{82505BA9-9210-4F21-AF01-85C9A89F9C3E}" type="presOf" srcId="{1ADF0AF7-6EBF-4B57-8475-C1F5A544D73F}" destId="{A9C0E249-FA16-4D0F-86DE-1EC46846264D}" srcOrd="0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47E6D9-0882-45E4-84C1-07CD818AD7D0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0439E8-5D4E-478E-938F-2B574D6D846E}">
      <dgm:prSet phldrT="[Text]"/>
      <dgm:spPr/>
      <dgm:t>
        <a:bodyPr/>
        <a:lstStyle/>
        <a:p>
          <a:r>
            <a:rPr lang="en-US" dirty="0"/>
            <a:t>City of Massillon</a:t>
          </a:r>
        </a:p>
      </dgm:t>
    </dgm:pt>
    <dgm:pt modelId="{5C66020D-53EA-4573-8BFC-B270EFFA9A0E}" type="parTrans" cxnId="{5BD9C80A-DB85-4FD1-A4B1-AB3DCB830C7D}">
      <dgm:prSet/>
      <dgm:spPr/>
      <dgm:t>
        <a:bodyPr/>
        <a:lstStyle/>
        <a:p>
          <a:endParaRPr lang="en-US"/>
        </a:p>
      </dgm:t>
    </dgm:pt>
    <dgm:pt modelId="{F74B6AED-E97F-41A4-8E44-FA08DC155441}" type="sibTrans" cxnId="{5BD9C80A-DB85-4FD1-A4B1-AB3DCB830C7D}">
      <dgm:prSet/>
      <dgm:spPr/>
      <dgm:t>
        <a:bodyPr/>
        <a:lstStyle/>
        <a:p>
          <a:endParaRPr lang="en-US"/>
        </a:p>
      </dgm:t>
    </dgm:pt>
    <dgm:pt modelId="{E72E7529-66B8-4F8C-9D23-B5286B29D338}">
      <dgm:prSet phldrT="[Text]"/>
      <dgm:spPr/>
      <dgm:t>
        <a:bodyPr/>
        <a:lstStyle/>
        <a:p>
          <a:r>
            <a:rPr lang="en-US" dirty="0"/>
            <a:t>City of Alliance</a:t>
          </a:r>
        </a:p>
      </dgm:t>
    </dgm:pt>
    <dgm:pt modelId="{02F5AAC8-D2C5-4F90-9189-D78C501AB124}" type="parTrans" cxnId="{A8D8C39E-802A-4711-96CD-FAE0C7470FED}">
      <dgm:prSet/>
      <dgm:spPr/>
      <dgm:t>
        <a:bodyPr/>
        <a:lstStyle/>
        <a:p>
          <a:endParaRPr lang="en-US"/>
        </a:p>
      </dgm:t>
    </dgm:pt>
    <dgm:pt modelId="{9FA8842C-7A9C-4BBD-93D3-38651DB252FD}" type="sibTrans" cxnId="{A8D8C39E-802A-4711-96CD-FAE0C7470FED}">
      <dgm:prSet/>
      <dgm:spPr/>
      <dgm:t>
        <a:bodyPr/>
        <a:lstStyle/>
        <a:p>
          <a:endParaRPr lang="en-US"/>
        </a:p>
      </dgm:t>
    </dgm:pt>
    <dgm:pt modelId="{F064BFA5-1F69-4784-8E73-5F0A80030A82}">
      <dgm:prSet phldrT="[Text]"/>
      <dgm:spPr/>
      <dgm:t>
        <a:bodyPr/>
        <a:lstStyle/>
        <a:p>
          <a:r>
            <a:rPr lang="en-US" dirty="0"/>
            <a:t>Village of Hills &amp; Dales</a:t>
          </a:r>
        </a:p>
      </dgm:t>
    </dgm:pt>
    <dgm:pt modelId="{DDE207B1-6304-40E2-91A7-0AD5B0B9E7CF}" type="parTrans" cxnId="{0BAEB920-23B2-4609-8349-F1880E0ED6CC}">
      <dgm:prSet/>
      <dgm:spPr/>
      <dgm:t>
        <a:bodyPr/>
        <a:lstStyle/>
        <a:p>
          <a:endParaRPr lang="en-US"/>
        </a:p>
      </dgm:t>
    </dgm:pt>
    <dgm:pt modelId="{D64750D1-B45E-4632-94C4-7572341562FC}" type="sibTrans" cxnId="{0BAEB920-23B2-4609-8349-F1880E0ED6CC}">
      <dgm:prSet/>
      <dgm:spPr/>
      <dgm:t>
        <a:bodyPr/>
        <a:lstStyle/>
        <a:p>
          <a:endParaRPr lang="en-US"/>
        </a:p>
      </dgm:t>
    </dgm:pt>
    <dgm:pt modelId="{800D4119-9327-408B-B93F-E608C7D281FC}">
      <dgm:prSet phldrT="[Text]"/>
      <dgm:spPr/>
      <dgm:t>
        <a:bodyPr/>
        <a:lstStyle/>
        <a:p>
          <a:r>
            <a:rPr lang="en-US" dirty="0"/>
            <a:t>Village of Wilmot</a:t>
          </a:r>
        </a:p>
      </dgm:t>
    </dgm:pt>
    <dgm:pt modelId="{A97E0BF6-54CB-43E9-99A2-9A6BB9849D49}" type="parTrans" cxnId="{D001C6F0-491A-42E1-A7E4-68FF03F85367}">
      <dgm:prSet/>
      <dgm:spPr/>
      <dgm:t>
        <a:bodyPr/>
        <a:lstStyle/>
        <a:p>
          <a:endParaRPr lang="en-US"/>
        </a:p>
      </dgm:t>
    </dgm:pt>
    <dgm:pt modelId="{24CC44D1-53BC-4D0A-B35F-FD7AF840EE22}" type="sibTrans" cxnId="{D001C6F0-491A-42E1-A7E4-68FF03F85367}">
      <dgm:prSet/>
      <dgm:spPr/>
      <dgm:t>
        <a:bodyPr/>
        <a:lstStyle/>
        <a:p>
          <a:endParaRPr lang="en-US"/>
        </a:p>
      </dgm:t>
    </dgm:pt>
    <dgm:pt modelId="{B486EB93-EE4E-4759-A577-3028CEC75C2D}">
      <dgm:prSet phldrT="[Text]"/>
      <dgm:spPr/>
      <dgm:t>
        <a:bodyPr/>
        <a:lstStyle/>
        <a:p>
          <a:r>
            <a:rPr lang="en-US" dirty="0"/>
            <a:t>City of Canton</a:t>
          </a:r>
        </a:p>
      </dgm:t>
    </dgm:pt>
    <dgm:pt modelId="{F7686A0D-E82A-4E47-BB58-7AD7FF6BC6A7}" type="parTrans" cxnId="{91F2D431-FD08-4895-AA51-072C9695421D}">
      <dgm:prSet/>
      <dgm:spPr/>
      <dgm:t>
        <a:bodyPr/>
        <a:lstStyle/>
        <a:p>
          <a:endParaRPr lang="en-US"/>
        </a:p>
      </dgm:t>
    </dgm:pt>
    <dgm:pt modelId="{5C3046F2-738D-41E8-BD5E-39BF1AB0F2A0}" type="sibTrans" cxnId="{91F2D431-FD08-4895-AA51-072C9695421D}">
      <dgm:prSet/>
      <dgm:spPr/>
      <dgm:t>
        <a:bodyPr/>
        <a:lstStyle/>
        <a:p>
          <a:endParaRPr lang="en-US"/>
        </a:p>
      </dgm:t>
    </dgm:pt>
    <dgm:pt modelId="{E02942F9-B7F6-4CFD-81AA-8D988CA13AEE}" type="pres">
      <dgm:prSet presAssocID="{3947E6D9-0882-45E4-84C1-07CD818AD7D0}" presName="Name0" presStyleCnt="0">
        <dgm:presLayoutVars>
          <dgm:chMax val="1"/>
          <dgm:chPref val="1"/>
        </dgm:presLayoutVars>
      </dgm:prSet>
      <dgm:spPr/>
    </dgm:pt>
    <dgm:pt modelId="{2CFDB8C9-4A6C-4924-B2A2-87AA8D282F0F}" type="pres">
      <dgm:prSet presAssocID="{B486EB93-EE4E-4759-A577-3028CEC75C2D}" presName="Parent" presStyleLbl="node0" presStyleIdx="0" presStyleCnt="1" custScaleX="41589" custScaleY="42326">
        <dgm:presLayoutVars>
          <dgm:chMax val="5"/>
          <dgm:chPref val="5"/>
        </dgm:presLayoutVars>
      </dgm:prSet>
      <dgm:spPr/>
    </dgm:pt>
    <dgm:pt modelId="{05EDFDCA-8F76-401F-88AC-3C03B5655D45}" type="pres">
      <dgm:prSet presAssocID="{B486EB93-EE4E-4759-A577-3028CEC75C2D}" presName="Accent1" presStyleLbl="node1" presStyleIdx="0" presStyleCnt="17"/>
      <dgm:spPr/>
    </dgm:pt>
    <dgm:pt modelId="{F2F3A3B0-8644-4992-AACF-3E7891693772}" type="pres">
      <dgm:prSet presAssocID="{B486EB93-EE4E-4759-A577-3028CEC75C2D}" presName="Accent2" presStyleLbl="node1" presStyleIdx="1" presStyleCnt="17"/>
      <dgm:spPr/>
    </dgm:pt>
    <dgm:pt modelId="{A9F3C674-18BD-46DC-AFED-F65EC2E55594}" type="pres">
      <dgm:prSet presAssocID="{B486EB93-EE4E-4759-A577-3028CEC75C2D}" presName="Accent3" presStyleLbl="node1" presStyleIdx="2" presStyleCnt="17"/>
      <dgm:spPr/>
    </dgm:pt>
    <dgm:pt modelId="{33E6F674-55A1-4A12-9C00-9664FCF08691}" type="pres">
      <dgm:prSet presAssocID="{B486EB93-EE4E-4759-A577-3028CEC75C2D}" presName="Accent4" presStyleLbl="node1" presStyleIdx="3" presStyleCnt="17"/>
      <dgm:spPr/>
    </dgm:pt>
    <dgm:pt modelId="{AE930B5F-BC39-4FF9-9ABA-B4E0BB1F4FF6}" type="pres">
      <dgm:prSet presAssocID="{B486EB93-EE4E-4759-A577-3028CEC75C2D}" presName="Accent5" presStyleLbl="node1" presStyleIdx="4" presStyleCnt="17"/>
      <dgm:spPr/>
    </dgm:pt>
    <dgm:pt modelId="{E3A8F067-1967-4ED5-89F3-68D6B5383D28}" type="pres">
      <dgm:prSet presAssocID="{B486EB93-EE4E-4759-A577-3028CEC75C2D}" presName="Accent6" presStyleLbl="node1" presStyleIdx="5" presStyleCnt="17"/>
      <dgm:spPr/>
    </dgm:pt>
    <dgm:pt modelId="{C585A1BE-D299-44D0-B0FC-5083B7AA2B47}" type="pres">
      <dgm:prSet presAssocID="{C70439E8-5D4E-478E-938F-2B574D6D846E}" presName="Child1" presStyleLbl="node1" presStyleIdx="6" presStyleCnt="17">
        <dgm:presLayoutVars>
          <dgm:chMax val="0"/>
          <dgm:chPref val="0"/>
        </dgm:presLayoutVars>
      </dgm:prSet>
      <dgm:spPr/>
    </dgm:pt>
    <dgm:pt modelId="{A71B1F95-3EAB-4337-8679-1E645EF675C4}" type="pres">
      <dgm:prSet presAssocID="{C70439E8-5D4E-478E-938F-2B574D6D846E}" presName="Accent7" presStyleCnt="0"/>
      <dgm:spPr/>
    </dgm:pt>
    <dgm:pt modelId="{33B4F4BE-B5C1-4770-AA2C-80120700C614}" type="pres">
      <dgm:prSet presAssocID="{C70439E8-5D4E-478E-938F-2B574D6D846E}" presName="AccentHold1" presStyleLbl="node1" presStyleIdx="7" presStyleCnt="17"/>
      <dgm:spPr/>
    </dgm:pt>
    <dgm:pt modelId="{34FE7FB5-2B06-48A5-8DE1-D3B3FF9A6B94}" type="pres">
      <dgm:prSet presAssocID="{C70439E8-5D4E-478E-938F-2B574D6D846E}" presName="Accent8" presStyleCnt="0"/>
      <dgm:spPr/>
    </dgm:pt>
    <dgm:pt modelId="{FB0BAE14-4506-40F5-BEA7-84475AB73264}" type="pres">
      <dgm:prSet presAssocID="{C70439E8-5D4E-478E-938F-2B574D6D846E}" presName="AccentHold2" presStyleLbl="node1" presStyleIdx="8" presStyleCnt="17"/>
      <dgm:spPr/>
    </dgm:pt>
    <dgm:pt modelId="{804A70FF-1D85-4EF9-A5CA-EF5A34C36CF8}" type="pres">
      <dgm:prSet presAssocID="{E72E7529-66B8-4F8C-9D23-B5286B29D338}" presName="Child2" presStyleLbl="node1" presStyleIdx="9" presStyleCnt="17">
        <dgm:presLayoutVars>
          <dgm:chMax val="0"/>
          <dgm:chPref val="0"/>
        </dgm:presLayoutVars>
      </dgm:prSet>
      <dgm:spPr/>
    </dgm:pt>
    <dgm:pt modelId="{B1B89328-DFC2-441A-910E-B6A1D9EB202B}" type="pres">
      <dgm:prSet presAssocID="{E72E7529-66B8-4F8C-9D23-B5286B29D338}" presName="Accent9" presStyleCnt="0"/>
      <dgm:spPr/>
    </dgm:pt>
    <dgm:pt modelId="{4B7A012F-38D8-481F-91DE-0048212A5F48}" type="pres">
      <dgm:prSet presAssocID="{E72E7529-66B8-4F8C-9D23-B5286B29D338}" presName="AccentHold1" presStyleLbl="node1" presStyleIdx="10" presStyleCnt="17"/>
      <dgm:spPr/>
    </dgm:pt>
    <dgm:pt modelId="{FBCEC44B-E3CE-48B1-B317-8C589CAEB41D}" type="pres">
      <dgm:prSet presAssocID="{E72E7529-66B8-4F8C-9D23-B5286B29D338}" presName="Accent10" presStyleCnt="0"/>
      <dgm:spPr/>
    </dgm:pt>
    <dgm:pt modelId="{8D5EA642-183C-46C4-8838-EE1BACD9BDF2}" type="pres">
      <dgm:prSet presAssocID="{E72E7529-66B8-4F8C-9D23-B5286B29D338}" presName="AccentHold2" presStyleLbl="node1" presStyleIdx="11" presStyleCnt="17"/>
      <dgm:spPr/>
    </dgm:pt>
    <dgm:pt modelId="{34A11BD5-322A-4D69-BA85-19006C4D066A}" type="pres">
      <dgm:prSet presAssocID="{E72E7529-66B8-4F8C-9D23-B5286B29D338}" presName="Accent11" presStyleCnt="0"/>
      <dgm:spPr/>
    </dgm:pt>
    <dgm:pt modelId="{2827C06F-7017-440C-95E5-773C72A51E3D}" type="pres">
      <dgm:prSet presAssocID="{E72E7529-66B8-4F8C-9D23-B5286B29D338}" presName="AccentHold3" presStyleLbl="node1" presStyleIdx="12" presStyleCnt="17"/>
      <dgm:spPr/>
    </dgm:pt>
    <dgm:pt modelId="{4345594C-E08F-4C73-982A-74F14E8910E3}" type="pres">
      <dgm:prSet presAssocID="{F064BFA5-1F69-4784-8E73-5F0A80030A82}" presName="Child3" presStyleLbl="node1" presStyleIdx="13" presStyleCnt="17">
        <dgm:presLayoutVars>
          <dgm:chMax val="0"/>
          <dgm:chPref val="0"/>
        </dgm:presLayoutVars>
      </dgm:prSet>
      <dgm:spPr/>
    </dgm:pt>
    <dgm:pt modelId="{E572BFAF-33C8-4971-80E8-B55A1EBC21F6}" type="pres">
      <dgm:prSet presAssocID="{F064BFA5-1F69-4784-8E73-5F0A80030A82}" presName="Accent12" presStyleCnt="0"/>
      <dgm:spPr/>
    </dgm:pt>
    <dgm:pt modelId="{B7BC5A16-6542-4C0C-965F-9C463A464020}" type="pres">
      <dgm:prSet presAssocID="{F064BFA5-1F69-4784-8E73-5F0A80030A82}" presName="AccentHold1" presStyleLbl="node1" presStyleIdx="14" presStyleCnt="17"/>
      <dgm:spPr/>
    </dgm:pt>
    <dgm:pt modelId="{BE74FDAE-C255-4AF4-AD27-23E2C1DF0A2A}" type="pres">
      <dgm:prSet presAssocID="{800D4119-9327-408B-B93F-E608C7D281FC}" presName="Child4" presStyleLbl="node1" presStyleIdx="15" presStyleCnt="17" custLinFactNeighborX="8887" custLinFactNeighborY="-3333">
        <dgm:presLayoutVars>
          <dgm:chMax val="0"/>
          <dgm:chPref val="0"/>
        </dgm:presLayoutVars>
      </dgm:prSet>
      <dgm:spPr/>
    </dgm:pt>
    <dgm:pt modelId="{4970C5B8-47FC-4B84-8E21-D2B316231860}" type="pres">
      <dgm:prSet presAssocID="{800D4119-9327-408B-B93F-E608C7D281FC}" presName="Accent13" presStyleCnt="0"/>
      <dgm:spPr/>
    </dgm:pt>
    <dgm:pt modelId="{A659576B-60FF-40FF-8209-EFB80C41668A}" type="pres">
      <dgm:prSet presAssocID="{800D4119-9327-408B-B93F-E608C7D281FC}" presName="AccentHold1" presStyleLbl="node1" presStyleIdx="16" presStyleCnt="17"/>
      <dgm:spPr/>
    </dgm:pt>
  </dgm:ptLst>
  <dgm:cxnLst>
    <dgm:cxn modelId="{5BD9C80A-DB85-4FD1-A4B1-AB3DCB830C7D}" srcId="{B486EB93-EE4E-4759-A577-3028CEC75C2D}" destId="{C70439E8-5D4E-478E-938F-2B574D6D846E}" srcOrd="0" destOrd="0" parTransId="{5C66020D-53EA-4573-8BFC-B270EFFA9A0E}" sibTransId="{F74B6AED-E97F-41A4-8E44-FA08DC155441}"/>
    <dgm:cxn modelId="{0BAEB920-23B2-4609-8349-F1880E0ED6CC}" srcId="{B486EB93-EE4E-4759-A577-3028CEC75C2D}" destId="{F064BFA5-1F69-4784-8E73-5F0A80030A82}" srcOrd="2" destOrd="0" parTransId="{DDE207B1-6304-40E2-91A7-0AD5B0B9E7CF}" sibTransId="{D64750D1-B45E-4632-94C4-7572341562FC}"/>
    <dgm:cxn modelId="{91F2D431-FD08-4895-AA51-072C9695421D}" srcId="{3947E6D9-0882-45E4-84C1-07CD818AD7D0}" destId="{B486EB93-EE4E-4759-A577-3028CEC75C2D}" srcOrd="0" destOrd="0" parTransId="{F7686A0D-E82A-4E47-BB58-7AD7FF6BC6A7}" sibTransId="{5C3046F2-738D-41E8-BD5E-39BF1AB0F2A0}"/>
    <dgm:cxn modelId="{02C46847-F89A-46E0-85E6-3BF6D239C27C}" type="presOf" srcId="{F064BFA5-1F69-4784-8E73-5F0A80030A82}" destId="{4345594C-E08F-4C73-982A-74F14E8910E3}" srcOrd="0" destOrd="0" presId="urn:microsoft.com/office/officeart/2009/3/layout/CircleRelationship"/>
    <dgm:cxn modelId="{1F249D4F-2EFA-4708-BE66-AE485034BF22}" type="presOf" srcId="{C70439E8-5D4E-478E-938F-2B574D6D846E}" destId="{C585A1BE-D299-44D0-B0FC-5083B7AA2B47}" srcOrd="0" destOrd="0" presId="urn:microsoft.com/office/officeart/2009/3/layout/CircleRelationship"/>
    <dgm:cxn modelId="{66B8DF89-4325-41FB-BA6B-A50686C5B9C2}" type="presOf" srcId="{3947E6D9-0882-45E4-84C1-07CD818AD7D0}" destId="{E02942F9-B7F6-4CFD-81AA-8D988CA13AEE}" srcOrd="0" destOrd="0" presId="urn:microsoft.com/office/officeart/2009/3/layout/CircleRelationship"/>
    <dgm:cxn modelId="{A8D8C39E-802A-4711-96CD-FAE0C7470FED}" srcId="{B486EB93-EE4E-4759-A577-3028CEC75C2D}" destId="{E72E7529-66B8-4F8C-9D23-B5286B29D338}" srcOrd="1" destOrd="0" parTransId="{02F5AAC8-D2C5-4F90-9189-D78C501AB124}" sibTransId="{9FA8842C-7A9C-4BBD-93D3-38651DB252FD}"/>
    <dgm:cxn modelId="{F53508CE-85AA-4360-8299-8F17A2DB456B}" type="presOf" srcId="{B486EB93-EE4E-4759-A577-3028CEC75C2D}" destId="{2CFDB8C9-4A6C-4924-B2A2-87AA8D282F0F}" srcOrd="0" destOrd="0" presId="urn:microsoft.com/office/officeart/2009/3/layout/CircleRelationship"/>
    <dgm:cxn modelId="{5AABA8CE-9B6F-441B-9CE3-78B74CB0D883}" type="presOf" srcId="{E72E7529-66B8-4F8C-9D23-B5286B29D338}" destId="{804A70FF-1D85-4EF9-A5CA-EF5A34C36CF8}" srcOrd="0" destOrd="0" presId="urn:microsoft.com/office/officeart/2009/3/layout/CircleRelationship"/>
    <dgm:cxn modelId="{D001C6F0-491A-42E1-A7E4-68FF03F85367}" srcId="{B486EB93-EE4E-4759-A577-3028CEC75C2D}" destId="{800D4119-9327-408B-B93F-E608C7D281FC}" srcOrd="3" destOrd="0" parTransId="{A97E0BF6-54CB-43E9-99A2-9A6BB9849D49}" sibTransId="{24CC44D1-53BC-4D0A-B35F-FD7AF840EE22}"/>
    <dgm:cxn modelId="{3803ABFC-E651-410A-B353-EB037770427C}" type="presOf" srcId="{800D4119-9327-408B-B93F-E608C7D281FC}" destId="{BE74FDAE-C255-4AF4-AD27-23E2C1DF0A2A}" srcOrd="0" destOrd="0" presId="urn:microsoft.com/office/officeart/2009/3/layout/CircleRelationship"/>
    <dgm:cxn modelId="{882071A6-CEE4-40FE-81A8-A3C2ABB22B2D}" type="presParOf" srcId="{E02942F9-B7F6-4CFD-81AA-8D988CA13AEE}" destId="{2CFDB8C9-4A6C-4924-B2A2-87AA8D282F0F}" srcOrd="0" destOrd="0" presId="urn:microsoft.com/office/officeart/2009/3/layout/CircleRelationship"/>
    <dgm:cxn modelId="{81C60A27-05BC-4879-8144-1B3AD1836B92}" type="presParOf" srcId="{E02942F9-B7F6-4CFD-81AA-8D988CA13AEE}" destId="{05EDFDCA-8F76-401F-88AC-3C03B5655D45}" srcOrd="1" destOrd="0" presId="urn:microsoft.com/office/officeart/2009/3/layout/CircleRelationship"/>
    <dgm:cxn modelId="{583A6847-C21B-4C9C-8B83-E476E5E54270}" type="presParOf" srcId="{E02942F9-B7F6-4CFD-81AA-8D988CA13AEE}" destId="{F2F3A3B0-8644-4992-AACF-3E7891693772}" srcOrd="2" destOrd="0" presId="urn:microsoft.com/office/officeart/2009/3/layout/CircleRelationship"/>
    <dgm:cxn modelId="{5647E9F5-39A3-44C1-A6A9-5867E43DF5D3}" type="presParOf" srcId="{E02942F9-B7F6-4CFD-81AA-8D988CA13AEE}" destId="{A9F3C674-18BD-46DC-AFED-F65EC2E55594}" srcOrd="3" destOrd="0" presId="urn:microsoft.com/office/officeart/2009/3/layout/CircleRelationship"/>
    <dgm:cxn modelId="{91B442EC-5947-4DB4-84D7-764BC9E951BA}" type="presParOf" srcId="{E02942F9-B7F6-4CFD-81AA-8D988CA13AEE}" destId="{33E6F674-55A1-4A12-9C00-9664FCF08691}" srcOrd="4" destOrd="0" presId="urn:microsoft.com/office/officeart/2009/3/layout/CircleRelationship"/>
    <dgm:cxn modelId="{38C4ED38-01A3-4024-9B8B-203D24EF78A1}" type="presParOf" srcId="{E02942F9-B7F6-4CFD-81AA-8D988CA13AEE}" destId="{AE930B5F-BC39-4FF9-9ABA-B4E0BB1F4FF6}" srcOrd="5" destOrd="0" presId="urn:microsoft.com/office/officeart/2009/3/layout/CircleRelationship"/>
    <dgm:cxn modelId="{AFAC81DA-0EE1-480D-B2A6-783CBF3C31A0}" type="presParOf" srcId="{E02942F9-B7F6-4CFD-81AA-8D988CA13AEE}" destId="{E3A8F067-1967-4ED5-89F3-68D6B5383D28}" srcOrd="6" destOrd="0" presId="urn:microsoft.com/office/officeart/2009/3/layout/CircleRelationship"/>
    <dgm:cxn modelId="{1B8C52CD-F036-4050-8427-57A49E3A4B92}" type="presParOf" srcId="{E02942F9-B7F6-4CFD-81AA-8D988CA13AEE}" destId="{C585A1BE-D299-44D0-B0FC-5083B7AA2B47}" srcOrd="7" destOrd="0" presId="urn:microsoft.com/office/officeart/2009/3/layout/CircleRelationship"/>
    <dgm:cxn modelId="{FA833A05-2C46-4004-BE34-77299CE382C5}" type="presParOf" srcId="{E02942F9-B7F6-4CFD-81AA-8D988CA13AEE}" destId="{A71B1F95-3EAB-4337-8679-1E645EF675C4}" srcOrd="8" destOrd="0" presId="urn:microsoft.com/office/officeart/2009/3/layout/CircleRelationship"/>
    <dgm:cxn modelId="{BBD4C8E6-756A-41A2-AD3D-DC3BADA006BB}" type="presParOf" srcId="{A71B1F95-3EAB-4337-8679-1E645EF675C4}" destId="{33B4F4BE-B5C1-4770-AA2C-80120700C614}" srcOrd="0" destOrd="0" presId="urn:microsoft.com/office/officeart/2009/3/layout/CircleRelationship"/>
    <dgm:cxn modelId="{089CA7A4-C86A-4B15-BD09-3A0453FEC8E2}" type="presParOf" srcId="{E02942F9-B7F6-4CFD-81AA-8D988CA13AEE}" destId="{34FE7FB5-2B06-48A5-8DE1-D3B3FF9A6B94}" srcOrd="9" destOrd="0" presId="urn:microsoft.com/office/officeart/2009/3/layout/CircleRelationship"/>
    <dgm:cxn modelId="{620897CA-DD5E-4869-B6FE-FAFD86E0CA03}" type="presParOf" srcId="{34FE7FB5-2B06-48A5-8DE1-D3B3FF9A6B94}" destId="{FB0BAE14-4506-40F5-BEA7-84475AB73264}" srcOrd="0" destOrd="0" presId="urn:microsoft.com/office/officeart/2009/3/layout/CircleRelationship"/>
    <dgm:cxn modelId="{B0357A9C-CCE4-413A-9DB8-F95712E05E63}" type="presParOf" srcId="{E02942F9-B7F6-4CFD-81AA-8D988CA13AEE}" destId="{804A70FF-1D85-4EF9-A5CA-EF5A34C36CF8}" srcOrd="10" destOrd="0" presId="urn:microsoft.com/office/officeart/2009/3/layout/CircleRelationship"/>
    <dgm:cxn modelId="{0E4840B5-B584-4E3F-B73A-9123E8FA387E}" type="presParOf" srcId="{E02942F9-B7F6-4CFD-81AA-8D988CA13AEE}" destId="{B1B89328-DFC2-441A-910E-B6A1D9EB202B}" srcOrd="11" destOrd="0" presId="urn:microsoft.com/office/officeart/2009/3/layout/CircleRelationship"/>
    <dgm:cxn modelId="{37565B9C-75EE-47C8-976D-AA6208AD8724}" type="presParOf" srcId="{B1B89328-DFC2-441A-910E-B6A1D9EB202B}" destId="{4B7A012F-38D8-481F-91DE-0048212A5F48}" srcOrd="0" destOrd="0" presId="urn:microsoft.com/office/officeart/2009/3/layout/CircleRelationship"/>
    <dgm:cxn modelId="{031D96B4-2BBD-41C8-975D-71ACCF52C5C8}" type="presParOf" srcId="{E02942F9-B7F6-4CFD-81AA-8D988CA13AEE}" destId="{FBCEC44B-E3CE-48B1-B317-8C589CAEB41D}" srcOrd="12" destOrd="0" presId="urn:microsoft.com/office/officeart/2009/3/layout/CircleRelationship"/>
    <dgm:cxn modelId="{25DE5662-0432-4511-9EC1-4C435FD29ED7}" type="presParOf" srcId="{FBCEC44B-E3CE-48B1-B317-8C589CAEB41D}" destId="{8D5EA642-183C-46C4-8838-EE1BACD9BDF2}" srcOrd="0" destOrd="0" presId="urn:microsoft.com/office/officeart/2009/3/layout/CircleRelationship"/>
    <dgm:cxn modelId="{C5EFF9FB-2742-49F2-B75D-F27EBAF05090}" type="presParOf" srcId="{E02942F9-B7F6-4CFD-81AA-8D988CA13AEE}" destId="{34A11BD5-322A-4D69-BA85-19006C4D066A}" srcOrd="13" destOrd="0" presId="urn:microsoft.com/office/officeart/2009/3/layout/CircleRelationship"/>
    <dgm:cxn modelId="{0314BEF0-4D91-4E45-AA55-F61D25FEB0E0}" type="presParOf" srcId="{34A11BD5-322A-4D69-BA85-19006C4D066A}" destId="{2827C06F-7017-440C-95E5-773C72A51E3D}" srcOrd="0" destOrd="0" presId="urn:microsoft.com/office/officeart/2009/3/layout/CircleRelationship"/>
    <dgm:cxn modelId="{1D49A32C-3FB4-4B53-8EB0-160DBFDC76CC}" type="presParOf" srcId="{E02942F9-B7F6-4CFD-81AA-8D988CA13AEE}" destId="{4345594C-E08F-4C73-982A-74F14E8910E3}" srcOrd="14" destOrd="0" presId="urn:microsoft.com/office/officeart/2009/3/layout/CircleRelationship"/>
    <dgm:cxn modelId="{A6B4791C-B60C-42E8-B45B-3CD1BF05093A}" type="presParOf" srcId="{E02942F9-B7F6-4CFD-81AA-8D988CA13AEE}" destId="{E572BFAF-33C8-4971-80E8-B55A1EBC21F6}" srcOrd="15" destOrd="0" presId="urn:microsoft.com/office/officeart/2009/3/layout/CircleRelationship"/>
    <dgm:cxn modelId="{3F8FE77B-185F-41D5-9DF6-BC3A14F7E54A}" type="presParOf" srcId="{E572BFAF-33C8-4971-80E8-B55A1EBC21F6}" destId="{B7BC5A16-6542-4C0C-965F-9C463A464020}" srcOrd="0" destOrd="0" presId="urn:microsoft.com/office/officeart/2009/3/layout/CircleRelationship"/>
    <dgm:cxn modelId="{48D07453-4A7D-428F-ADC0-A4B58EF45622}" type="presParOf" srcId="{E02942F9-B7F6-4CFD-81AA-8D988CA13AEE}" destId="{BE74FDAE-C255-4AF4-AD27-23E2C1DF0A2A}" srcOrd="16" destOrd="0" presId="urn:microsoft.com/office/officeart/2009/3/layout/CircleRelationship"/>
    <dgm:cxn modelId="{4728F0C4-5389-4078-A2F0-3BAC3438B87E}" type="presParOf" srcId="{E02942F9-B7F6-4CFD-81AA-8D988CA13AEE}" destId="{4970C5B8-47FC-4B84-8E21-D2B316231860}" srcOrd="17" destOrd="0" presId="urn:microsoft.com/office/officeart/2009/3/layout/CircleRelationship"/>
    <dgm:cxn modelId="{36674729-817B-4B70-A1F5-3CB34D2E672A}" type="presParOf" srcId="{4970C5B8-47FC-4B84-8E21-D2B316231860}" destId="{A659576B-60FF-40FF-8209-EFB80C41668A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D8E59B-AF2D-4368-BCA8-22C2EEF91039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7E39B-A4FD-43FC-9A1F-A38956A92F24}">
      <dgm:prSet/>
      <dgm:spPr/>
      <dgm:t>
        <a:bodyPr/>
        <a:lstStyle/>
        <a:p>
          <a:r>
            <a:rPr lang="en-US" dirty="0"/>
            <a:t>LMI Benefit</a:t>
          </a:r>
        </a:p>
      </dgm:t>
    </dgm:pt>
    <dgm:pt modelId="{9D15CFBD-00E1-4AAA-B80B-A9960154C62A}" type="parTrans" cxnId="{63DB2B25-D675-44CB-AAEC-E2496F6DC151}">
      <dgm:prSet/>
      <dgm:spPr/>
      <dgm:t>
        <a:bodyPr/>
        <a:lstStyle/>
        <a:p>
          <a:endParaRPr lang="en-US"/>
        </a:p>
      </dgm:t>
    </dgm:pt>
    <dgm:pt modelId="{EB631B66-49CF-423D-AB9C-CD29DC87C77D}" type="sibTrans" cxnId="{63DB2B25-D675-44CB-AAEC-E2496F6DC151}">
      <dgm:prSet/>
      <dgm:spPr/>
      <dgm:t>
        <a:bodyPr/>
        <a:lstStyle/>
        <a:p>
          <a:endParaRPr lang="en-US"/>
        </a:p>
      </dgm:t>
    </dgm:pt>
    <dgm:pt modelId="{2CA9EA6B-7B1D-4719-B074-FC53826AACA5}">
      <dgm:prSet/>
      <dgm:spPr/>
      <dgm:t>
        <a:bodyPr/>
        <a:lstStyle/>
        <a:p>
          <a:r>
            <a:rPr lang="en-US" dirty="0"/>
            <a:t>Slum/Blight</a:t>
          </a:r>
        </a:p>
      </dgm:t>
    </dgm:pt>
    <dgm:pt modelId="{EF9F3E1E-842A-4737-A75C-A8DBA17BC962}" type="parTrans" cxnId="{A87ED10D-57F1-4A59-B017-2CC27D975FE5}">
      <dgm:prSet/>
      <dgm:spPr/>
      <dgm:t>
        <a:bodyPr/>
        <a:lstStyle/>
        <a:p>
          <a:endParaRPr lang="en-US"/>
        </a:p>
      </dgm:t>
    </dgm:pt>
    <dgm:pt modelId="{9BA6760F-2DD3-4AB9-96B1-121665E87547}" type="sibTrans" cxnId="{A87ED10D-57F1-4A59-B017-2CC27D975FE5}">
      <dgm:prSet/>
      <dgm:spPr/>
      <dgm:t>
        <a:bodyPr/>
        <a:lstStyle/>
        <a:p>
          <a:endParaRPr lang="en-US"/>
        </a:p>
      </dgm:t>
    </dgm:pt>
    <dgm:pt modelId="{E84D4E07-6F05-4EBC-B543-16379FB38224}">
      <dgm:prSet/>
      <dgm:spPr/>
      <dgm:t>
        <a:bodyPr/>
        <a:lstStyle/>
        <a:p>
          <a:pPr algn="ctr"/>
          <a:r>
            <a:rPr lang="en-US" dirty="0"/>
            <a:t>Aid in prevention of slum &amp; blight</a:t>
          </a:r>
        </a:p>
      </dgm:t>
    </dgm:pt>
    <dgm:pt modelId="{492E5355-3F97-4837-A891-A9A84CF033F5}" type="parTrans" cxnId="{6F3041B5-C770-4FD9-B4DF-92071E00C23C}">
      <dgm:prSet/>
      <dgm:spPr/>
      <dgm:t>
        <a:bodyPr/>
        <a:lstStyle/>
        <a:p>
          <a:endParaRPr lang="en-US"/>
        </a:p>
      </dgm:t>
    </dgm:pt>
    <dgm:pt modelId="{D893CB58-A2DC-4DB4-A80C-BD9C47D3369E}" type="sibTrans" cxnId="{6F3041B5-C770-4FD9-B4DF-92071E00C23C}">
      <dgm:prSet/>
      <dgm:spPr/>
      <dgm:t>
        <a:bodyPr/>
        <a:lstStyle/>
        <a:p>
          <a:endParaRPr lang="en-US"/>
        </a:p>
      </dgm:t>
    </dgm:pt>
    <dgm:pt modelId="{8E7D7FBB-505B-44B3-8AA3-284F9893194E}">
      <dgm:prSet/>
      <dgm:spPr/>
      <dgm:t>
        <a:bodyPr/>
        <a:lstStyle/>
        <a:p>
          <a:r>
            <a:rPr lang="en-US" dirty="0"/>
            <a:t>Urgent Need</a:t>
          </a:r>
        </a:p>
      </dgm:t>
    </dgm:pt>
    <dgm:pt modelId="{8DE4F72A-3852-4067-9FF8-EF92B0945792}" type="parTrans" cxnId="{BFA9A259-8758-4D9F-A9C6-21FEA66F2AD0}">
      <dgm:prSet/>
      <dgm:spPr/>
      <dgm:t>
        <a:bodyPr/>
        <a:lstStyle/>
        <a:p>
          <a:endParaRPr lang="en-US"/>
        </a:p>
      </dgm:t>
    </dgm:pt>
    <dgm:pt modelId="{0C57BB02-34A9-48E2-A029-219206E4EEE2}" type="sibTrans" cxnId="{BFA9A259-8758-4D9F-A9C6-21FEA66F2AD0}">
      <dgm:prSet/>
      <dgm:spPr/>
      <dgm:t>
        <a:bodyPr/>
        <a:lstStyle/>
        <a:p>
          <a:endParaRPr lang="en-US"/>
        </a:p>
      </dgm:t>
    </dgm:pt>
    <dgm:pt modelId="{A38A421B-2520-4DAD-97DE-EEEE242F5FB9}">
      <dgm:prSet/>
      <dgm:spPr/>
      <dgm:t>
        <a:bodyPr/>
        <a:lstStyle/>
        <a:p>
          <a:pPr algn="ctr"/>
          <a:r>
            <a:rPr lang="en-US" dirty="0"/>
            <a:t>Meet an urgent need</a:t>
          </a:r>
        </a:p>
      </dgm:t>
    </dgm:pt>
    <dgm:pt modelId="{84D8EA38-E1CB-4FA0-BB7B-031D19F60F53}" type="parTrans" cxnId="{59C1CE1F-5D84-4851-956C-1ABFDBEAECCC}">
      <dgm:prSet/>
      <dgm:spPr/>
      <dgm:t>
        <a:bodyPr/>
        <a:lstStyle/>
        <a:p>
          <a:endParaRPr lang="en-US"/>
        </a:p>
      </dgm:t>
    </dgm:pt>
    <dgm:pt modelId="{69B16C2F-2BBE-4E1F-B2D0-71E337D1610B}" type="sibTrans" cxnId="{59C1CE1F-5D84-4851-956C-1ABFDBEAECCC}">
      <dgm:prSet/>
      <dgm:spPr/>
      <dgm:t>
        <a:bodyPr/>
        <a:lstStyle/>
        <a:p>
          <a:endParaRPr lang="en-US"/>
        </a:p>
      </dgm:t>
    </dgm:pt>
    <dgm:pt modelId="{79B03205-2728-40AB-AF44-FAE36CAF81F5}">
      <dgm:prSet/>
      <dgm:spPr/>
      <dgm:t>
        <a:bodyPr/>
        <a:lstStyle/>
        <a:p>
          <a:r>
            <a:rPr lang="en-US"/>
            <a:t>Benefit LMI persons</a:t>
          </a:r>
        </a:p>
      </dgm:t>
    </dgm:pt>
    <dgm:pt modelId="{D413752E-0552-4A12-971B-95AFEDB5878E}" type="sibTrans" cxnId="{C2546787-6E3C-42F3-9C91-5AD4D358D4D5}">
      <dgm:prSet/>
      <dgm:spPr/>
      <dgm:t>
        <a:bodyPr/>
        <a:lstStyle/>
        <a:p>
          <a:endParaRPr lang="en-US"/>
        </a:p>
      </dgm:t>
    </dgm:pt>
    <dgm:pt modelId="{0E1B083D-ED7D-4FD5-885B-13FAAD18BF1A}" type="parTrans" cxnId="{C2546787-6E3C-42F3-9C91-5AD4D358D4D5}">
      <dgm:prSet/>
      <dgm:spPr/>
      <dgm:t>
        <a:bodyPr/>
        <a:lstStyle/>
        <a:p>
          <a:endParaRPr lang="en-US"/>
        </a:p>
      </dgm:t>
    </dgm:pt>
    <dgm:pt modelId="{77393206-807F-4740-98DA-02C5D6CAB317}" type="pres">
      <dgm:prSet presAssocID="{BBD8E59B-AF2D-4368-BCA8-22C2EEF91039}" presName="Name0" presStyleCnt="0">
        <dgm:presLayoutVars>
          <dgm:dir/>
          <dgm:animLvl val="lvl"/>
          <dgm:resizeHandles val="exact"/>
        </dgm:presLayoutVars>
      </dgm:prSet>
      <dgm:spPr/>
    </dgm:pt>
    <dgm:pt modelId="{95363655-B018-49FE-A8AC-99DFE395491B}" type="pres">
      <dgm:prSet presAssocID="{DED7E39B-A4FD-43FC-9A1F-A38956A92F24}" presName="composite" presStyleCnt="0"/>
      <dgm:spPr/>
    </dgm:pt>
    <dgm:pt modelId="{9B199E31-A199-4D8E-A229-7690F1B8E141}" type="pres">
      <dgm:prSet presAssocID="{DED7E39B-A4FD-43FC-9A1F-A38956A92F24}" presName="parTx" presStyleLbl="alignNode1" presStyleIdx="0" presStyleCnt="3">
        <dgm:presLayoutVars>
          <dgm:chMax val="0"/>
          <dgm:chPref val="0"/>
        </dgm:presLayoutVars>
      </dgm:prSet>
      <dgm:spPr/>
    </dgm:pt>
    <dgm:pt modelId="{23890AE0-F820-49C4-AB99-6DE97A124B01}" type="pres">
      <dgm:prSet presAssocID="{DED7E39B-A4FD-43FC-9A1F-A38956A92F24}" presName="desTx" presStyleLbl="alignAccFollowNode1" presStyleIdx="0" presStyleCnt="3">
        <dgm:presLayoutVars/>
      </dgm:prSet>
      <dgm:spPr/>
    </dgm:pt>
    <dgm:pt modelId="{3E98ABCD-35D1-424C-95B9-FAE8DA933CE3}" type="pres">
      <dgm:prSet presAssocID="{EB631B66-49CF-423D-AB9C-CD29DC87C77D}" presName="space" presStyleCnt="0"/>
      <dgm:spPr/>
    </dgm:pt>
    <dgm:pt modelId="{175CE1A0-D2C1-42E1-9CF4-38A120C98A3D}" type="pres">
      <dgm:prSet presAssocID="{2CA9EA6B-7B1D-4719-B074-FC53826AACA5}" presName="composite" presStyleCnt="0"/>
      <dgm:spPr/>
    </dgm:pt>
    <dgm:pt modelId="{9038EE44-D192-4F7B-A8E1-462EB972FD8D}" type="pres">
      <dgm:prSet presAssocID="{2CA9EA6B-7B1D-4719-B074-FC53826AACA5}" presName="parTx" presStyleLbl="alignNode1" presStyleIdx="1" presStyleCnt="3">
        <dgm:presLayoutVars>
          <dgm:chMax val="0"/>
          <dgm:chPref val="0"/>
        </dgm:presLayoutVars>
      </dgm:prSet>
      <dgm:spPr/>
    </dgm:pt>
    <dgm:pt modelId="{BA877AE4-F79C-43D1-AAE0-68363AAFF7E3}" type="pres">
      <dgm:prSet presAssocID="{2CA9EA6B-7B1D-4719-B074-FC53826AACA5}" presName="desTx" presStyleLbl="alignAccFollowNode1" presStyleIdx="1" presStyleCnt="3">
        <dgm:presLayoutVars/>
      </dgm:prSet>
      <dgm:spPr/>
    </dgm:pt>
    <dgm:pt modelId="{EE63D163-83C8-4062-80A7-B82304B5626C}" type="pres">
      <dgm:prSet presAssocID="{9BA6760F-2DD3-4AB9-96B1-121665E87547}" presName="space" presStyleCnt="0"/>
      <dgm:spPr/>
    </dgm:pt>
    <dgm:pt modelId="{F0582D84-CCD6-4A91-A672-38E66BAE93ED}" type="pres">
      <dgm:prSet presAssocID="{8E7D7FBB-505B-44B3-8AA3-284F9893194E}" presName="composite" presStyleCnt="0"/>
      <dgm:spPr/>
    </dgm:pt>
    <dgm:pt modelId="{1124B27E-65D8-400C-90D3-EAE6B1307E14}" type="pres">
      <dgm:prSet presAssocID="{8E7D7FBB-505B-44B3-8AA3-284F9893194E}" presName="parTx" presStyleLbl="alignNode1" presStyleIdx="2" presStyleCnt="3">
        <dgm:presLayoutVars>
          <dgm:chMax val="0"/>
          <dgm:chPref val="0"/>
        </dgm:presLayoutVars>
      </dgm:prSet>
      <dgm:spPr/>
    </dgm:pt>
    <dgm:pt modelId="{689AAB93-5B72-4804-9DC1-A351318C146E}" type="pres">
      <dgm:prSet presAssocID="{8E7D7FBB-505B-44B3-8AA3-284F9893194E}" presName="desTx" presStyleLbl="alignAccFollowNode1" presStyleIdx="2" presStyleCnt="3">
        <dgm:presLayoutVars/>
      </dgm:prSet>
      <dgm:spPr/>
    </dgm:pt>
  </dgm:ptLst>
  <dgm:cxnLst>
    <dgm:cxn modelId="{A87ED10D-57F1-4A59-B017-2CC27D975FE5}" srcId="{BBD8E59B-AF2D-4368-BCA8-22C2EEF91039}" destId="{2CA9EA6B-7B1D-4719-B074-FC53826AACA5}" srcOrd="1" destOrd="0" parTransId="{EF9F3E1E-842A-4737-A75C-A8DBA17BC962}" sibTransId="{9BA6760F-2DD3-4AB9-96B1-121665E87547}"/>
    <dgm:cxn modelId="{06C56F18-4942-459E-8F06-52CFA294A0E6}" type="presOf" srcId="{DED7E39B-A4FD-43FC-9A1F-A38956A92F24}" destId="{9B199E31-A199-4D8E-A229-7690F1B8E141}" srcOrd="0" destOrd="0" presId="urn:microsoft.com/office/officeart/2016/7/layout/HorizontalActionList"/>
    <dgm:cxn modelId="{59C1CE1F-5D84-4851-956C-1ABFDBEAECCC}" srcId="{8E7D7FBB-505B-44B3-8AA3-284F9893194E}" destId="{A38A421B-2520-4DAD-97DE-EEEE242F5FB9}" srcOrd="0" destOrd="0" parTransId="{84D8EA38-E1CB-4FA0-BB7B-031D19F60F53}" sibTransId="{69B16C2F-2BBE-4E1F-B2D0-71E337D1610B}"/>
    <dgm:cxn modelId="{63DB2B25-D675-44CB-AAEC-E2496F6DC151}" srcId="{BBD8E59B-AF2D-4368-BCA8-22C2EEF91039}" destId="{DED7E39B-A4FD-43FC-9A1F-A38956A92F24}" srcOrd="0" destOrd="0" parTransId="{9D15CFBD-00E1-4AAA-B80B-A9960154C62A}" sibTransId="{EB631B66-49CF-423D-AB9C-CD29DC87C77D}"/>
    <dgm:cxn modelId="{58EB6B32-59E6-4DD5-B57C-964C3A3FF855}" type="presOf" srcId="{BBD8E59B-AF2D-4368-BCA8-22C2EEF91039}" destId="{77393206-807F-4740-98DA-02C5D6CAB317}" srcOrd="0" destOrd="0" presId="urn:microsoft.com/office/officeart/2016/7/layout/HorizontalActionList"/>
    <dgm:cxn modelId="{B920C362-3E6F-41E0-ACA6-23BBE8DD44EF}" type="presOf" srcId="{A38A421B-2520-4DAD-97DE-EEEE242F5FB9}" destId="{689AAB93-5B72-4804-9DC1-A351318C146E}" srcOrd="0" destOrd="0" presId="urn:microsoft.com/office/officeart/2016/7/layout/HorizontalActionList"/>
    <dgm:cxn modelId="{BFA9A259-8758-4D9F-A9C6-21FEA66F2AD0}" srcId="{BBD8E59B-AF2D-4368-BCA8-22C2EEF91039}" destId="{8E7D7FBB-505B-44B3-8AA3-284F9893194E}" srcOrd="2" destOrd="0" parTransId="{8DE4F72A-3852-4067-9FF8-EF92B0945792}" sibTransId="{0C57BB02-34A9-48E2-A029-219206E4EEE2}"/>
    <dgm:cxn modelId="{C2546787-6E3C-42F3-9C91-5AD4D358D4D5}" srcId="{DED7E39B-A4FD-43FC-9A1F-A38956A92F24}" destId="{79B03205-2728-40AB-AF44-FAE36CAF81F5}" srcOrd="0" destOrd="0" parTransId="{0E1B083D-ED7D-4FD5-885B-13FAAD18BF1A}" sibTransId="{D413752E-0552-4A12-971B-95AFEDB5878E}"/>
    <dgm:cxn modelId="{25465D95-BB93-4EDC-9673-E7FBC62C3A8A}" type="presOf" srcId="{E84D4E07-6F05-4EBC-B543-16379FB38224}" destId="{BA877AE4-F79C-43D1-AAE0-68363AAFF7E3}" srcOrd="0" destOrd="0" presId="urn:microsoft.com/office/officeart/2016/7/layout/HorizontalActionList"/>
    <dgm:cxn modelId="{6F3041B5-C770-4FD9-B4DF-92071E00C23C}" srcId="{2CA9EA6B-7B1D-4719-B074-FC53826AACA5}" destId="{E84D4E07-6F05-4EBC-B543-16379FB38224}" srcOrd="0" destOrd="0" parTransId="{492E5355-3F97-4837-A891-A9A84CF033F5}" sibTransId="{D893CB58-A2DC-4DB4-A80C-BD9C47D3369E}"/>
    <dgm:cxn modelId="{EC3221BF-98CE-4B92-BC6B-06989C7B1544}" type="presOf" srcId="{2CA9EA6B-7B1D-4719-B074-FC53826AACA5}" destId="{9038EE44-D192-4F7B-A8E1-462EB972FD8D}" srcOrd="0" destOrd="0" presId="urn:microsoft.com/office/officeart/2016/7/layout/HorizontalActionList"/>
    <dgm:cxn modelId="{694676C6-1C9A-44F0-BB66-5347FD048895}" type="presOf" srcId="{8E7D7FBB-505B-44B3-8AA3-284F9893194E}" destId="{1124B27E-65D8-400C-90D3-EAE6B1307E14}" srcOrd="0" destOrd="0" presId="urn:microsoft.com/office/officeart/2016/7/layout/HorizontalActionList"/>
    <dgm:cxn modelId="{7EE3F2DE-DDF1-4DE8-85F3-654B3B96DE31}" type="presOf" srcId="{79B03205-2728-40AB-AF44-FAE36CAF81F5}" destId="{23890AE0-F820-49C4-AB99-6DE97A124B01}" srcOrd="0" destOrd="0" presId="urn:microsoft.com/office/officeart/2016/7/layout/HorizontalActionList"/>
    <dgm:cxn modelId="{6C73E8DF-8881-44A4-BE96-52DD7EE8786E}" type="presParOf" srcId="{77393206-807F-4740-98DA-02C5D6CAB317}" destId="{95363655-B018-49FE-A8AC-99DFE395491B}" srcOrd="0" destOrd="0" presId="urn:microsoft.com/office/officeart/2016/7/layout/HorizontalActionList"/>
    <dgm:cxn modelId="{302D50EA-3757-4BD5-83F2-47E48F03EE43}" type="presParOf" srcId="{95363655-B018-49FE-A8AC-99DFE395491B}" destId="{9B199E31-A199-4D8E-A229-7690F1B8E141}" srcOrd="0" destOrd="0" presId="urn:microsoft.com/office/officeart/2016/7/layout/HorizontalActionList"/>
    <dgm:cxn modelId="{D870BA54-668F-4472-B274-DC0D364C8E3D}" type="presParOf" srcId="{95363655-B018-49FE-A8AC-99DFE395491B}" destId="{23890AE0-F820-49C4-AB99-6DE97A124B01}" srcOrd="1" destOrd="0" presId="urn:microsoft.com/office/officeart/2016/7/layout/HorizontalActionList"/>
    <dgm:cxn modelId="{4157F493-0F38-4A8F-9407-8D6CFB1A2FBD}" type="presParOf" srcId="{77393206-807F-4740-98DA-02C5D6CAB317}" destId="{3E98ABCD-35D1-424C-95B9-FAE8DA933CE3}" srcOrd="1" destOrd="0" presId="urn:microsoft.com/office/officeart/2016/7/layout/HorizontalActionList"/>
    <dgm:cxn modelId="{D4027C54-494F-4603-8C60-017F63F35002}" type="presParOf" srcId="{77393206-807F-4740-98DA-02C5D6CAB317}" destId="{175CE1A0-D2C1-42E1-9CF4-38A120C98A3D}" srcOrd="2" destOrd="0" presId="urn:microsoft.com/office/officeart/2016/7/layout/HorizontalActionList"/>
    <dgm:cxn modelId="{A3E95B26-F1CF-4FBA-A770-F62AA9D6AB50}" type="presParOf" srcId="{175CE1A0-D2C1-42E1-9CF4-38A120C98A3D}" destId="{9038EE44-D192-4F7B-A8E1-462EB972FD8D}" srcOrd="0" destOrd="0" presId="urn:microsoft.com/office/officeart/2016/7/layout/HorizontalActionList"/>
    <dgm:cxn modelId="{25D871DC-85BE-4778-A947-F507C37D01D8}" type="presParOf" srcId="{175CE1A0-D2C1-42E1-9CF4-38A120C98A3D}" destId="{BA877AE4-F79C-43D1-AAE0-68363AAFF7E3}" srcOrd="1" destOrd="0" presId="urn:microsoft.com/office/officeart/2016/7/layout/HorizontalActionList"/>
    <dgm:cxn modelId="{C9D8BB6B-3F43-4BB2-9339-57ACB68CBC94}" type="presParOf" srcId="{77393206-807F-4740-98DA-02C5D6CAB317}" destId="{EE63D163-83C8-4062-80A7-B82304B5626C}" srcOrd="3" destOrd="0" presId="urn:microsoft.com/office/officeart/2016/7/layout/HorizontalActionList"/>
    <dgm:cxn modelId="{3E5C5399-1BEC-45E9-85E6-4D33599FAF58}" type="presParOf" srcId="{77393206-807F-4740-98DA-02C5D6CAB317}" destId="{F0582D84-CCD6-4A91-A672-38E66BAE93ED}" srcOrd="4" destOrd="0" presId="urn:microsoft.com/office/officeart/2016/7/layout/HorizontalActionList"/>
    <dgm:cxn modelId="{8D6F6B1A-C2EC-4204-8B6C-B841847D94E1}" type="presParOf" srcId="{F0582D84-CCD6-4A91-A672-38E66BAE93ED}" destId="{1124B27E-65D8-400C-90D3-EAE6B1307E14}" srcOrd="0" destOrd="0" presId="urn:microsoft.com/office/officeart/2016/7/layout/HorizontalActionList"/>
    <dgm:cxn modelId="{085CD68A-12E0-4EB7-990E-1AD24309AB8C}" type="presParOf" srcId="{F0582D84-CCD6-4A91-A672-38E66BAE93ED}" destId="{689AAB93-5B72-4804-9DC1-A351318C146E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0F0A25-DACB-42D4-8AB7-37B5D44DF05D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1616B6D-AEBF-4A10-9A01-04D0F5C2B088}">
      <dgm:prSet phldrT="[Text]"/>
      <dgm:spPr/>
      <dgm:t>
        <a:bodyPr/>
        <a:lstStyle/>
        <a:p>
          <a:r>
            <a:rPr lang="en-US" dirty="0"/>
            <a:t>Application Workshop/RFP Release</a:t>
          </a:r>
        </a:p>
      </dgm:t>
    </dgm:pt>
    <dgm:pt modelId="{8FA47645-E69E-4C9F-98B0-E2518A1807F7}" type="parTrans" cxnId="{EE2C404F-CDFC-46E3-A324-27A87607AF74}">
      <dgm:prSet/>
      <dgm:spPr/>
      <dgm:t>
        <a:bodyPr/>
        <a:lstStyle/>
        <a:p>
          <a:endParaRPr lang="en-US"/>
        </a:p>
      </dgm:t>
    </dgm:pt>
    <dgm:pt modelId="{243BF017-9E7E-44FF-9147-964C5CBA961A}" type="sibTrans" cxnId="{EE2C404F-CDFC-46E3-A324-27A87607AF74}">
      <dgm:prSet/>
      <dgm:spPr/>
      <dgm:t>
        <a:bodyPr/>
        <a:lstStyle/>
        <a:p>
          <a:endParaRPr lang="en-US"/>
        </a:p>
      </dgm:t>
    </dgm:pt>
    <dgm:pt modelId="{8E74FE7A-55A2-4F0F-9AAB-33E8C11AE64B}">
      <dgm:prSet phldrT="[Text]"/>
      <dgm:spPr/>
      <dgm:t>
        <a:bodyPr/>
        <a:lstStyle/>
        <a:p>
          <a:r>
            <a:rPr lang="en-US" dirty="0"/>
            <a:t>August</a:t>
          </a:r>
        </a:p>
      </dgm:t>
    </dgm:pt>
    <dgm:pt modelId="{E291577C-5245-422E-AB4B-D8315BDE2F9D}" type="parTrans" cxnId="{0CCAB7F6-6D28-4452-8625-8AA78E90A983}">
      <dgm:prSet/>
      <dgm:spPr/>
      <dgm:t>
        <a:bodyPr/>
        <a:lstStyle/>
        <a:p>
          <a:endParaRPr lang="en-US"/>
        </a:p>
      </dgm:t>
    </dgm:pt>
    <dgm:pt modelId="{0E6A4F1D-83D9-4DE2-994D-51853F48CEAE}" type="sibTrans" cxnId="{0CCAB7F6-6D28-4452-8625-8AA78E90A983}">
      <dgm:prSet/>
      <dgm:spPr/>
      <dgm:t>
        <a:bodyPr/>
        <a:lstStyle/>
        <a:p>
          <a:endParaRPr lang="en-US"/>
        </a:p>
      </dgm:t>
    </dgm:pt>
    <dgm:pt modelId="{1691B921-9197-4E74-9B98-1D6814D437CB}">
      <dgm:prSet phldrT="[Text]"/>
      <dgm:spPr/>
      <dgm:t>
        <a:bodyPr/>
        <a:lstStyle/>
        <a:p>
          <a:r>
            <a:rPr lang="en-US" dirty="0"/>
            <a:t>Applications due</a:t>
          </a:r>
        </a:p>
      </dgm:t>
    </dgm:pt>
    <dgm:pt modelId="{63E8D43A-9DAE-4A0E-BEEA-A27799D24F9B}" type="parTrans" cxnId="{FC4BD2A8-DBB7-40C4-96DD-2124512914B9}">
      <dgm:prSet/>
      <dgm:spPr/>
      <dgm:t>
        <a:bodyPr/>
        <a:lstStyle/>
        <a:p>
          <a:endParaRPr lang="en-US"/>
        </a:p>
      </dgm:t>
    </dgm:pt>
    <dgm:pt modelId="{3CDB7DCD-891A-4CB1-A531-844FE9BFB33F}" type="sibTrans" cxnId="{FC4BD2A8-DBB7-40C4-96DD-2124512914B9}">
      <dgm:prSet/>
      <dgm:spPr/>
      <dgm:t>
        <a:bodyPr/>
        <a:lstStyle/>
        <a:p>
          <a:endParaRPr lang="en-US"/>
        </a:p>
      </dgm:t>
    </dgm:pt>
    <dgm:pt modelId="{6B4BFB82-A81E-42F3-90C0-FD828D0680D1}">
      <dgm:prSet phldrT="[Text]"/>
      <dgm:spPr/>
      <dgm:t>
        <a:bodyPr/>
        <a:lstStyle/>
        <a:p>
          <a:r>
            <a:rPr lang="en-US" dirty="0"/>
            <a:t>October</a:t>
          </a:r>
        </a:p>
      </dgm:t>
    </dgm:pt>
    <dgm:pt modelId="{96B1A784-80C4-45F8-AC8A-2DF092C59AF5}" type="parTrans" cxnId="{C7516E2C-C4D4-4160-ABAE-F2ECC4DD56DA}">
      <dgm:prSet/>
      <dgm:spPr/>
      <dgm:t>
        <a:bodyPr/>
        <a:lstStyle/>
        <a:p>
          <a:endParaRPr lang="en-US"/>
        </a:p>
      </dgm:t>
    </dgm:pt>
    <dgm:pt modelId="{58106EAE-B4F1-481E-B71D-4DD132BD23E9}" type="sibTrans" cxnId="{C7516E2C-C4D4-4160-ABAE-F2ECC4DD56DA}">
      <dgm:prSet/>
      <dgm:spPr/>
      <dgm:t>
        <a:bodyPr/>
        <a:lstStyle/>
        <a:p>
          <a:endParaRPr lang="en-US"/>
        </a:p>
      </dgm:t>
    </dgm:pt>
    <dgm:pt modelId="{9D391A5C-BB17-4753-9A37-5073B61FE05D}">
      <dgm:prSet phldrT="[Text]"/>
      <dgm:spPr/>
      <dgm:t>
        <a:bodyPr/>
        <a:lstStyle/>
        <a:p>
          <a:r>
            <a:rPr lang="en-US" dirty="0"/>
            <a:t>October -December</a:t>
          </a:r>
        </a:p>
      </dgm:t>
    </dgm:pt>
    <dgm:pt modelId="{9AF91C30-090C-44FA-87A0-FA1392EEA42C}" type="parTrans" cxnId="{92B8B534-E54E-414D-87F9-21FD13ACC58C}">
      <dgm:prSet/>
      <dgm:spPr/>
      <dgm:t>
        <a:bodyPr/>
        <a:lstStyle/>
        <a:p>
          <a:endParaRPr lang="en-US"/>
        </a:p>
      </dgm:t>
    </dgm:pt>
    <dgm:pt modelId="{A767223F-B9B1-4453-83D7-82B5765B1DFC}" type="sibTrans" cxnId="{92B8B534-E54E-414D-87F9-21FD13ACC58C}">
      <dgm:prSet/>
      <dgm:spPr/>
      <dgm:t>
        <a:bodyPr/>
        <a:lstStyle/>
        <a:p>
          <a:endParaRPr lang="en-US"/>
        </a:p>
      </dgm:t>
    </dgm:pt>
    <dgm:pt modelId="{B81E7AE2-067A-4200-9FD5-9E3C4B9AB084}">
      <dgm:prSet phldrT="[Text]"/>
      <dgm:spPr/>
      <dgm:t>
        <a:bodyPr/>
        <a:lstStyle/>
        <a:p>
          <a:r>
            <a:rPr lang="en-US" dirty="0"/>
            <a:t>Draft budget</a:t>
          </a:r>
        </a:p>
      </dgm:t>
    </dgm:pt>
    <dgm:pt modelId="{E3381499-16CC-4DF6-AFF8-6ED7B0F6F320}" type="parTrans" cxnId="{C874E50E-7E2E-4A14-AB66-E4A7555FC6F6}">
      <dgm:prSet/>
      <dgm:spPr/>
      <dgm:t>
        <a:bodyPr/>
        <a:lstStyle/>
        <a:p>
          <a:endParaRPr lang="en-US"/>
        </a:p>
      </dgm:t>
    </dgm:pt>
    <dgm:pt modelId="{F82EC5EE-5F00-4043-A036-D1D34859CDC5}" type="sibTrans" cxnId="{C874E50E-7E2E-4A14-AB66-E4A7555FC6F6}">
      <dgm:prSet/>
      <dgm:spPr/>
      <dgm:t>
        <a:bodyPr/>
        <a:lstStyle/>
        <a:p>
          <a:endParaRPr lang="en-US"/>
        </a:p>
      </dgm:t>
    </dgm:pt>
    <dgm:pt modelId="{0754F68C-C25D-42A7-B4A0-A966696493BA}">
      <dgm:prSet/>
      <dgm:spPr/>
      <dgm:t>
        <a:bodyPr/>
        <a:lstStyle/>
        <a:p>
          <a:r>
            <a:rPr lang="en-US" dirty="0"/>
            <a:t>Adopted budget</a:t>
          </a:r>
        </a:p>
      </dgm:t>
    </dgm:pt>
    <dgm:pt modelId="{0260DD8B-77C2-4F0A-900E-6B339C65CFD8}" type="parTrans" cxnId="{C65222AF-8E37-4DFC-AE70-C73DED67FE01}">
      <dgm:prSet/>
      <dgm:spPr/>
      <dgm:t>
        <a:bodyPr/>
        <a:lstStyle/>
        <a:p>
          <a:endParaRPr lang="en-US"/>
        </a:p>
      </dgm:t>
    </dgm:pt>
    <dgm:pt modelId="{8A4FDF0A-4922-444F-8D00-AAD3CCF60334}" type="sibTrans" cxnId="{C65222AF-8E37-4DFC-AE70-C73DED67FE01}">
      <dgm:prSet/>
      <dgm:spPr/>
      <dgm:t>
        <a:bodyPr/>
        <a:lstStyle/>
        <a:p>
          <a:endParaRPr lang="en-US"/>
        </a:p>
      </dgm:t>
    </dgm:pt>
    <dgm:pt modelId="{0A9F7818-5492-433F-8A72-FFAC3D8C175F}">
      <dgm:prSet/>
      <dgm:spPr/>
      <dgm:t>
        <a:bodyPr/>
        <a:lstStyle/>
        <a:p>
          <a:r>
            <a:rPr lang="en-US" dirty="0"/>
            <a:t>February</a:t>
          </a:r>
        </a:p>
      </dgm:t>
    </dgm:pt>
    <dgm:pt modelId="{7AFB8839-3324-4A2F-81B5-ED98AB0DD660}" type="parTrans" cxnId="{6D1EFF90-37B0-448A-AD71-DD9A2A93B2C3}">
      <dgm:prSet/>
      <dgm:spPr/>
      <dgm:t>
        <a:bodyPr/>
        <a:lstStyle/>
        <a:p>
          <a:endParaRPr lang="en-US"/>
        </a:p>
      </dgm:t>
    </dgm:pt>
    <dgm:pt modelId="{D64357CF-7E17-4E74-B8E2-463D47375A24}" type="sibTrans" cxnId="{6D1EFF90-37B0-448A-AD71-DD9A2A93B2C3}">
      <dgm:prSet/>
      <dgm:spPr/>
      <dgm:t>
        <a:bodyPr/>
        <a:lstStyle/>
        <a:p>
          <a:endParaRPr lang="en-US"/>
        </a:p>
      </dgm:t>
    </dgm:pt>
    <dgm:pt modelId="{54145037-5383-4DD7-BC1B-64B4A0BB302B}">
      <dgm:prSet/>
      <dgm:spPr/>
      <dgm:t>
        <a:bodyPr/>
        <a:lstStyle/>
        <a:p>
          <a:r>
            <a:rPr lang="en-US" dirty="0"/>
            <a:t>April</a:t>
          </a:r>
        </a:p>
      </dgm:t>
    </dgm:pt>
    <dgm:pt modelId="{0D23F775-821F-4431-9BFA-EBFBB1534563}" type="parTrans" cxnId="{46A61D6A-848B-471B-9594-30C55F411224}">
      <dgm:prSet/>
      <dgm:spPr/>
      <dgm:t>
        <a:bodyPr/>
        <a:lstStyle/>
        <a:p>
          <a:endParaRPr lang="en-US"/>
        </a:p>
      </dgm:t>
    </dgm:pt>
    <dgm:pt modelId="{4F0BC230-8449-4380-BC58-025148AE12E4}" type="sibTrans" cxnId="{46A61D6A-848B-471B-9594-30C55F411224}">
      <dgm:prSet/>
      <dgm:spPr/>
      <dgm:t>
        <a:bodyPr/>
        <a:lstStyle/>
        <a:p>
          <a:endParaRPr lang="en-US"/>
        </a:p>
      </dgm:t>
    </dgm:pt>
    <dgm:pt modelId="{D91C91B5-0330-4B91-9898-F5F223A12D81}">
      <dgm:prSet/>
      <dgm:spPr/>
      <dgm:t>
        <a:bodyPr/>
        <a:lstStyle/>
        <a:p>
          <a:r>
            <a:rPr lang="en-US" dirty="0"/>
            <a:t>Program year begins</a:t>
          </a:r>
        </a:p>
      </dgm:t>
    </dgm:pt>
    <dgm:pt modelId="{A3F22976-1FEA-428C-BF5D-85F3DFCD468F}" type="parTrans" cxnId="{B2BB4CA8-50CF-4E74-A00A-6D2B4AA12229}">
      <dgm:prSet/>
      <dgm:spPr/>
      <dgm:t>
        <a:bodyPr/>
        <a:lstStyle/>
        <a:p>
          <a:endParaRPr lang="en-US"/>
        </a:p>
      </dgm:t>
    </dgm:pt>
    <dgm:pt modelId="{F620E9E9-2F16-47B8-B50D-61DCAAECE6D8}" type="sibTrans" cxnId="{B2BB4CA8-50CF-4E74-A00A-6D2B4AA12229}">
      <dgm:prSet/>
      <dgm:spPr/>
      <dgm:t>
        <a:bodyPr/>
        <a:lstStyle/>
        <a:p>
          <a:endParaRPr lang="en-US"/>
        </a:p>
      </dgm:t>
    </dgm:pt>
    <dgm:pt modelId="{65E7A463-329E-49CF-9F66-D3E9F14FFCBC}">
      <dgm:prSet/>
      <dgm:spPr/>
      <dgm:t>
        <a:bodyPr/>
        <a:lstStyle/>
        <a:p>
          <a:r>
            <a:rPr lang="en-US" dirty="0"/>
            <a:t>July</a:t>
          </a:r>
        </a:p>
      </dgm:t>
    </dgm:pt>
    <dgm:pt modelId="{A910CB39-AE64-4214-B0A4-B40C41CB9A2D}" type="parTrans" cxnId="{C2F3FA08-B054-491E-ACD0-3FF1C8C122FC}">
      <dgm:prSet/>
      <dgm:spPr/>
      <dgm:t>
        <a:bodyPr/>
        <a:lstStyle/>
        <a:p>
          <a:endParaRPr lang="en-US"/>
        </a:p>
      </dgm:t>
    </dgm:pt>
    <dgm:pt modelId="{82E4269D-E47C-45D0-8A35-862BB4AFBBD7}" type="sibTrans" cxnId="{C2F3FA08-B054-491E-ACD0-3FF1C8C122FC}">
      <dgm:prSet/>
      <dgm:spPr/>
      <dgm:t>
        <a:bodyPr/>
        <a:lstStyle/>
        <a:p>
          <a:endParaRPr lang="en-US"/>
        </a:p>
      </dgm:t>
    </dgm:pt>
    <dgm:pt modelId="{A419C30A-E81D-4125-8F40-B37FA4EE36DA}">
      <dgm:prSet phldrT="[Text]"/>
      <dgm:spPr/>
      <dgm:t>
        <a:bodyPr/>
        <a:lstStyle/>
        <a:p>
          <a:r>
            <a:rPr lang="en-US" dirty="0"/>
            <a:t>Application review/scoring</a:t>
          </a:r>
        </a:p>
      </dgm:t>
    </dgm:pt>
    <dgm:pt modelId="{0078C0CB-51FC-4FB7-A038-FCA04FF71A1F}" type="sibTrans" cxnId="{C95C18B8-E980-4481-B027-CD4039E9A901}">
      <dgm:prSet/>
      <dgm:spPr/>
      <dgm:t>
        <a:bodyPr/>
        <a:lstStyle/>
        <a:p>
          <a:endParaRPr lang="en-US"/>
        </a:p>
      </dgm:t>
    </dgm:pt>
    <dgm:pt modelId="{7EC939A0-28F7-40F8-9791-FF1D237F9199}" type="parTrans" cxnId="{C95C18B8-E980-4481-B027-CD4039E9A901}">
      <dgm:prSet/>
      <dgm:spPr/>
      <dgm:t>
        <a:bodyPr/>
        <a:lstStyle/>
        <a:p>
          <a:endParaRPr lang="en-US"/>
        </a:p>
      </dgm:t>
    </dgm:pt>
    <dgm:pt modelId="{5FCDEB9A-4EB2-4BB5-B07D-7CF13BB3B59A}" type="pres">
      <dgm:prSet presAssocID="{6D0F0A25-DACB-42D4-8AB7-37B5D44DF05D}" presName="Name0" presStyleCnt="0">
        <dgm:presLayoutVars>
          <dgm:dir/>
          <dgm:animOne val="branch"/>
          <dgm:animLvl val="lvl"/>
        </dgm:presLayoutVars>
      </dgm:prSet>
      <dgm:spPr/>
    </dgm:pt>
    <dgm:pt modelId="{06F1DEDF-A92E-4F5A-A1AD-9B1AE9F18D2A}" type="pres">
      <dgm:prSet presAssocID="{21616B6D-AEBF-4A10-9A01-04D0F5C2B088}" presName="chaos" presStyleCnt="0"/>
      <dgm:spPr/>
    </dgm:pt>
    <dgm:pt modelId="{0F64C7A4-140E-4831-8CCC-58CA8A92D851}" type="pres">
      <dgm:prSet presAssocID="{21616B6D-AEBF-4A10-9A01-04D0F5C2B088}" presName="parTx1" presStyleLbl="revTx" presStyleIdx="0" presStyleCnt="11"/>
      <dgm:spPr/>
    </dgm:pt>
    <dgm:pt modelId="{2FB47689-9280-4180-8E0B-C81F2D6BB8AE}" type="pres">
      <dgm:prSet presAssocID="{21616B6D-AEBF-4A10-9A01-04D0F5C2B088}" presName="desTx1" presStyleLbl="revTx" presStyleIdx="1" presStyleCnt="11">
        <dgm:presLayoutVars>
          <dgm:bulletEnabled val="1"/>
        </dgm:presLayoutVars>
      </dgm:prSet>
      <dgm:spPr/>
    </dgm:pt>
    <dgm:pt modelId="{E1629622-BCCD-4651-88F5-ADA8458AD9B1}" type="pres">
      <dgm:prSet presAssocID="{21616B6D-AEBF-4A10-9A01-04D0F5C2B088}" presName="c1" presStyleLbl="node1" presStyleIdx="0" presStyleCnt="19"/>
      <dgm:spPr/>
    </dgm:pt>
    <dgm:pt modelId="{55AAAC67-0D09-44D4-A70D-A807D2D01FC8}" type="pres">
      <dgm:prSet presAssocID="{21616B6D-AEBF-4A10-9A01-04D0F5C2B088}" presName="c2" presStyleLbl="node1" presStyleIdx="1" presStyleCnt="19"/>
      <dgm:spPr/>
    </dgm:pt>
    <dgm:pt modelId="{EF0B1CA2-1C94-4EB3-83C9-5B108ED84FC2}" type="pres">
      <dgm:prSet presAssocID="{21616B6D-AEBF-4A10-9A01-04D0F5C2B088}" presName="c3" presStyleLbl="node1" presStyleIdx="2" presStyleCnt="19"/>
      <dgm:spPr/>
    </dgm:pt>
    <dgm:pt modelId="{664C176C-3E39-4861-8827-ED3B8423A456}" type="pres">
      <dgm:prSet presAssocID="{21616B6D-AEBF-4A10-9A01-04D0F5C2B088}" presName="c4" presStyleLbl="node1" presStyleIdx="3" presStyleCnt="19"/>
      <dgm:spPr/>
    </dgm:pt>
    <dgm:pt modelId="{8EEEA504-F609-4A54-B672-B06FD22E5FD5}" type="pres">
      <dgm:prSet presAssocID="{21616B6D-AEBF-4A10-9A01-04D0F5C2B088}" presName="c5" presStyleLbl="node1" presStyleIdx="4" presStyleCnt="19"/>
      <dgm:spPr/>
    </dgm:pt>
    <dgm:pt modelId="{E9E4AA19-216C-4720-B239-AD186579B07C}" type="pres">
      <dgm:prSet presAssocID="{21616B6D-AEBF-4A10-9A01-04D0F5C2B088}" presName="c6" presStyleLbl="node1" presStyleIdx="5" presStyleCnt="19"/>
      <dgm:spPr/>
    </dgm:pt>
    <dgm:pt modelId="{D2A62E4D-B50F-43B5-941D-A5BF32F363C2}" type="pres">
      <dgm:prSet presAssocID="{21616B6D-AEBF-4A10-9A01-04D0F5C2B088}" presName="c7" presStyleLbl="node1" presStyleIdx="6" presStyleCnt="19"/>
      <dgm:spPr/>
    </dgm:pt>
    <dgm:pt modelId="{92F5ECBD-F62A-410F-A4CA-FD6E490E4007}" type="pres">
      <dgm:prSet presAssocID="{21616B6D-AEBF-4A10-9A01-04D0F5C2B088}" presName="c8" presStyleLbl="node1" presStyleIdx="7" presStyleCnt="19"/>
      <dgm:spPr/>
    </dgm:pt>
    <dgm:pt modelId="{1BC312C1-9CA3-441E-8B98-9B4C25D17C1F}" type="pres">
      <dgm:prSet presAssocID="{21616B6D-AEBF-4A10-9A01-04D0F5C2B088}" presName="c9" presStyleLbl="node1" presStyleIdx="8" presStyleCnt="19"/>
      <dgm:spPr/>
    </dgm:pt>
    <dgm:pt modelId="{201B8F93-0831-49B0-96A5-156F84680CBB}" type="pres">
      <dgm:prSet presAssocID="{21616B6D-AEBF-4A10-9A01-04D0F5C2B088}" presName="c10" presStyleLbl="node1" presStyleIdx="9" presStyleCnt="19"/>
      <dgm:spPr/>
    </dgm:pt>
    <dgm:pt modelId="{E07F2DE8-CE70-4D80-A0E4-BCF0A700AC15}" type="pres">
      <dgm:prSet presAssocID="{21616B6D-AEBF-4A10-9A01-04D0F5C2B088}" presName="c11" presStyleLbl="node1" presStyleIdx="10" presStyleCnt="19"/>
      <dgm:spPr/>
    </dgm:pt>
    <dgm:pt modelId="{B1C0471C-5AA3-4BDF-857F-C4391BC145F9}" type="pres">
      <dgm:prSet presAssocID="{21616B6D-AEBF-4A10-9A01-04D0F5C2B088}" presName="c12" presStyleLbl="node1" presStyleIdx="11" presStyleCnt="19"/>
      <dgm:spPr/>
    </dgm:pt>
    <dgm:pt modelId="{E3640577-4E63-4AC6-BDA7-D902483AA6D2}" type="pres">
      <dgm:prSet presAssocID="{21616B6D-AEBF-4A10-9A01-04D0F5C2B088}" presName="c13" presStyleLbl="node1" presStyleIdx="12" presStyleCnt="19"/>
      <dgm:spPr/>
    </dgm:pt>
    <dgm:pt modelId="{4CAB142C-6157-405A-A63E-3593ABFEA3B0}" type="pres">
      <dgm:prSet presAssocID="{21616B6D-AEBF-4A10-9A01-04D0F5C2B088}" presName="c14" presStyleLbl="node1" presStyleIdx="13" presStyleCnt="19"/>
      <dgm:spPr/>
    </dgm:pt>
    <dgm:pt modelId="{42AED3AB-DB5B-4A1D-985A-98D4BB03A52C}" type="pres">
      <dgm:prSet presAssocID="{21616B6D-AEBF-4A10-9A01-04D0F5C2B088}" presName="c15" presStyleLbl="node1" presStyleIdx="14" presStyleCnt="19"/>
      <dgm:spPr/>
    </dgm:pt>
    <dgm:pt modelId="{14E3C435-8C3F-4CDA-B857-6E9E30B2F288}" type="pres">
      <dgm:prSet presAssocID="{21616B6D-AEBF-4A10-9A01-04D0F5C2B088}" presName="c16" presStyleLbl="node1" presStyleIdx="15" presStyleCnt="19"/>
      <dgm:spPr/>
    </dgm:pt>
    <dgm:pt modelId="{6DBF62A2-7F2D-4630-B8C5-0395851B3DE0}" type="pres">
      <dgm:prSet presAssocID="{21616B6D-AEBF-4A10-9A01-04D0F5C2B088}" presName="c17" presStyleLbl="node1" presStyleIdx="16" presStyleCnt="19"/>
      <dgm:spPr/>
    </dgm:pt>
    <dgm:pt modelId="{290C2AAB-8D30-4C0D-A980-3821232A926B}" type="pres">
      <dgm:prSet presAssocID="{21616B6D-AEBF-4A10-9A01-04D0F5C2B088}" presName="c18" presStyleLbl="node1" presStyleIdx="17" presStyleCnt="19"/>
      <dgm:spPr/>
    </dgm:pt>
    <dgm:pt modelId="{ACA986CD-5FF0-4FA5-AEED-CA31359E5499}" type="pres">
      <dgm:prSet presAssocID="{243BF017-9E7E-44FF-9147-964C5CBA961A}" presName="chevronComposite1" presStyleCnt="0"/>
      <dgm:spPr/>
    </dgm:pt>
    <dgm:pt modelId="{256F5D44-997D-4993-A237-61BEEF3A80F0}" type="pres">
      <dgm:prSet presAssocID="{243BF017-9E7E-44FF-9147-964C5CBA961A}" presName="chevron1" presStyleLbl="sibTrans2D1" presStyleIdx="0" presStyleCnt="5"/>
      <dgm:spPr/>
    </dgm:pt>
    <dgm:pt modelId="{8B4184C5-3D04-4BEB-B316-7904183D5A77}" type="pres">
      <dgm:prSet presAssocID="{243BF017-9E7E-44FF-9147-964C5CBA961A}" presName="spChevron1" presStyleCnt="0"/>
      <dgm:spPr/>
    </dgm:pt>
    <dgm:pt modelId="{019B0F19-8A84-409A-874E-EF95644C4182}" type="pres">
      <dgm:prSet presAssocID="{1691B921-9197-4E74-9B98-1D6814D437CB}" presName="middle" presStyleCnt="0"/>
      <dgm:spPr/>
    </dgm:pt>
    <dgm:pt modelId="{D82049EB-F5D7-49E6-8D60-F5210A6FA9F6}" type="pres">
      <dgm:prSet presAssocID="{1691B921-9197-4E74-9B98-1D6814D437CB}" presName="parTxMid" presStyleLbl="revTx" presStyleIdx="2" presStyleCnt="11"/>
      <dgm:spPr/>
    </dgm:pt>
    <dgm:pt modelId="{1DCD29F4-64C0-46E2-814A-0DF1A9A566FA}" type="pres">
      <dgm:prSet presAssocID="{1691B921-9197-4E74-9B98-1D6814D437CB}" presName="desTxMid" presStyleLbl="revTx" presStyleIdx="3" presStyleCnt="11">
        <dgm:presLayoutVars>
          <dgm:bulletEnabled val="1"/>
        </dgm:presLayoutVars>
      </dgm:prSet>
      <dgm:spPr/>
    </dgm:pt>
    <dgm:pt modelId="{286D36AB-7CDB-4294-8E16-6C4D73104C88}" type="pres">
      <dgm:prSet presAssocID="{1691B921-9197-4E74-9B98-1D6814D437CB}" presName="spMid" presStyleCnt="0"/>
      <dgm:spPr/>
    </dgm:pt>
    <dgm:pt modelId="{19A6D5A7-3789-4532-B804-D349E78CD5E2}" type="pres">
      <dgm:prSet presAssocID="{3CDB7DCD-891A-4CB1-A531-844FE9BFB33F}" presName="chevronComposite1" presStyleCnt="0"/>
      <dgm:spPr/>
    </dgm:pt>
    <dgm:pt modelId="{4015F6A4-75D1-4A4F-A224-E2C0794AA9FF}" type="pres">
      <dgm:prSet presAssocID="{3CDB7DCD-891A-4CB1-A531-844FE9BFB33F}" presName="chevron1" presStyleLbl="sibTrans2D1" presStyleIdx="1" presStyleCnt="5"/>
      <dgm:spPr/>
    </dgm:pt>
    <dgm:pt modelId="{F6CEA441-572A-48D1-91D7-EB126F31F3B9}" type="pres">
      <dgm:prSet presAssocID="{3CDB7DCD-891A-4CB1-A531-844FE9BFB33F}" presName="spChevron1" presStyleCnt="0"/>
      <dgm:spPr/>
    </dgm:pt>
    <dgm:pt modelId="{812F4869-1DC7-4E94-95F3-22D235C2FE6D}" type="pres">
      <dgm:prSet presAssocID="{A419C30A-E81D-4125-8F40-B37FA4EE36DA}" presName="middle" presStyleCnt="0"/>
      <dgm:spPr/>
    </dgm:pt>
    <dgm:pt modelId="{8919C9B3-D646-4E03-A520-2B116587C214}" type="pres">
      <dgm:prSet presAssocID="{A419C30A-E81D-4125-8F40-B37FA4EE36DA}" presName="parTxMid" presStyleLbl="revTx" presStyleIdx="4" presStyleCnt="11"/>
      <dgm:spPr/>
    </dgm:pt>
    <dgm:pt modelId="{10EAB092-E6C5-4C1B-B865-94E2C3240A78}" type="pres">
      <dgm:prSet presAssocID="{A419C30A-E81D-4125-8F40-B37FA4EE36DA}" presName="desTxMid" presStyleLbl="revTx" presStyleIdx="5" presStyleCnt="11">
        <dgm:presLayoutVars>
          <dgm:bulletEnabled val="1"/>
        </dgm:presLayoutVars>
      </dgm:prSet>
      <dgm:spPr/>
    </dgm:pt>
    <dgm:pt modelId="{3E054504-D5F3-449E-A739-573139E293C7}" type="pres">
      <dgm:prSet presAssocID="{A419C30A-E81D-4125-8F40-B37FA4EE36DA}" presName="spMid" presStyleCnt="0"/>
      <dgm:spPr/>
    </dgm:pt>
    <dgm:pt modelId="{F815BC72-F402-4D42-97CA-505E061DEFCA}" type="pres">
      <dgm:prSet presAssocID="{0078C0CB-51FC-4FB7-A038-FCA04FF71A1F}" presName="chevronComposite1" presStyleCnt="0"/>
      <dgm:spPr/>
    </dgm:pt>
    <dgm:pt modelId="{B11C3953-B3AD-4C98-A875-D542AA7C955A}" type="pres">
      <dgm:prSet presAssocID="{0078C0CB-51FC-4FB7-A038-FCA04FF71A1F}" presName="chevron1" presStyleLbl="sibTrans2D1" presStyleIdx="2" presStyleCnt="5"/>
      <dgm:spPr/>
    </dgm:pt>
    <dgm:pt modelId="{3EB23CED-69EB-41F0-944C-B400CAC53AD7}" type="pres">
      <dgm:prSet presAssocID="{0078C0CB-51FC-4FB7-A038-FCA04FF71A1F}" presName="spChevron1" presStyleCnt="0"/>
      <dgm:spPr/>
    </dgm:pt>
    <dgm:pt modelId="{5416AFF3-D27A-4B50-AD01-5ACB32F146AB}" type="pres">
      <dgm:prSet presAssocID="{B81E7AE2-067A-4200-9FD5-9E3C4B9AB084}" presName="middle" presStyleCnt="0"/>
      <dgm:spPr/>
    </dgm:pt>
    <dgm:pt modelId="{D6AACE88-DACA-422A-84CF-4D3189FCAE0C}" type="pres">
      <dgm:prSet presAssocID="{B81E7AE2-067A-4200-9FD5-9E3C4B9AB084}" presName="parTxMid" presStyleLbl="revTx" presStyleIdx="6" presStyleCnt="11"/>
      <dgm:spPr/>
    </dgm:pt>
    <dgm:pt modelId="{D979CC77-F68B-4E54-A969-54AACDB9E039}" type="pres">
      <dgm:prSet presAssocID="{B81E7AE2-067A-4200-9FD5-9E3C4B9AB084}" presName="desTxMid" presStyleLbl="revTx" presStyleIdx="7" presStyleCnt="11">
        <dgm:presLayoutVars>
          <dgm:bulletEnabled val="1"/>
        </dgm:presLayoutVars>
      </dgm:prSet>
      <dgm:spPr/>
    </dgm:pt>
    <dgm:pt modelId="{35729828-4E12-4C93-9386-9937F2BC656D}" type="pres">
      <dgm:prSet presAssocID="{B81E7AE2-067A-4200-9FD5-9E3C4B9AB084}" presName="spMid" presStyleCnt="0"/>
      <dgm:spPr/>
    </dgm:pt>
    <dgm:pt modelId="{57AC8D2D-70A0-4145-AB99-AF5C50549133}" type="pres">
      <dgm:prSet presAssocID="{F82EC5EE-5F00-4043-A036-D1D34859CDC5}" presName="chevronComposite1" presStyleCnt="0"/>
      <dgm:spPr/>
    </dgm:pt>
    <dgm:pt modelId="{A47B0AFD-98A3-404E-818D-CC89E884A058}" type="pres">
      <dgm:prSet presAssocID="{F82EC5EE-5F00-4043-A036-D1D34859CDC5}" presName="chevron1" presStyleLbl="sibTrans2D1" presStyleIdx="3" presStyleCnt="5"/>
      <dgm:spPr/>
    </dgm:pt>
    <dgm:pt modelId="{500F1E1D-DEB4-4BFC-892B-F356A99836B3}" type="pres">
      <dgm:prSet presAssocID="{F82EC5EE-5F00-4043-A036-D1D34859CDC5}" presName="spChevron1" presStyleCnt="0"/>
      <dgm:spPr/>
    </dgm:pt>
    <dgm:pt modelId="{B73ADDEE-D48C-4568-86AA-B26E069A0173}" type="pres">
      <dgm:prSet presAssocID="{0754F68C-C25D-42A7-B4A0-A966696493BA}" presName="middle" presStyleCnt="0"/>
      <dgm:spPr/>
    </dgm:pt>
    <dgm:pt modelId="{5DD55AB9-8DE2-4269-B54A-4F4E14852F61}" type="pres">
      <dgm:prSet presAssocID="{0754F68C-C25D-42A7-B4A0-A966696493BA}" presName="parTxMid" presStyleLbl="revTx" presStyleIdx="8" presStyleCnt="11"/>
      <dgm:spPr/>
    </dgm:pt>
    <dgm:pt modelId="{EB0041D3-3705-4722-8128-C632E384DF26}" type="pres">
      <dgm:prSet presAssocID="{0754F68C-C25D-42A7-B4A0-A966696493BA}" presName="desTxMid" presStyleLbl="revTx" presStyleIdx="9" presStyleCnt="11">
        <dgm:presLayoutVars>
          <dgm:bulletEnabled val="1"/>
        </dgm:presLayoutVars>
      </dgm:prSet>
      <dgm:spPr/>
    </dgm:pt>
    <dgm:pt modelId="{B33B8E08-81DC-48E4-A911-900D10919192}" type="pres">
      <dgm:prSet presAssocID="{0754F68C-C25D-42A7-B4A0-A966696493BA}" presName="spMid" presStyleCnt="0"/>
      <dgm:spPr/>
    </dgm:pt>
    <dgm:pt modelId="{F87A2CB0-0282-4F0C-AE1B-CDE8D0C9F468}" type="pres">
      <dgm:prSet presAssocID="{8A4FDF0A-4922-444F-8D00-AAD3CCF60334}" presName="chevronComposite1" presStyleCnt="0"/>
      <dgm:spPr/>
    </dgm:pt>
    <dgm:pt modelId="{DC899B14-AD00-451C-B5FF-D53A881A7428}" type="pres">
      <dgm:prSet presAssocID="{8A4FDF0A-4922-444F-8D00-AAD3CCF60334}" presName="chevron1" presStyleLbl="sibTrans2D1" presStyleIdx="4" presStyleCnt="5"/>
      <dgm:spPr/>
    </dgm:pt>
    <dgm:pt modelId="{046D9157-72BD-48D4-88DC-86E1D3625FB7}" type="pres">
      <dgm:prSet presAssocID="{8A4FDF0A-4922-444F-8D00-AAD3CCF60334}" presName="spChevron1" presStyleCnt="0"/>
      <dgm:spPr/>
    </dgm:pt>
    <dgm:pt modelId="{34AA5FB0-7485-4B27-8714-D9EB1DCCA36B}" type="pres">
      <dgm:prSet presAssocID="{D91C91B5-0330-4B91-9898-F5F223A12D81}" presName="last" presStyleCnt="0"/>
      <dgm:spPr/>
    </dgm:pt>
    <dgm:pt modelId="{69A77D9B-855E-4E80-A7AD-2230539C5B97}" type="pres">
      <dgm:prSet presAssocID="{D91C91B5-0330-4B91-9898-F5F223A12D81}" presName="circleTx" presStyleLbl="node1" presStyleIdx="18" presStyleCnt="19"/>
      <dgm:spPr/>
    </dgm:pt>
    <dgm:pt modelId="{A15AB977-2795-4A8C-B8D5-377874093E18}" type="pres">
      <dgm:prSet presAssocID="{D91C91B5-0330-4B91-9898-F5F223A12D81}" presName="desTxN" presStyleLbl="revTx" presStyleIdx="10" presStyleCnt="11">
        <dgm:presLayoutVars>
          <dgm:bulletEnabled val="1"/>
        </dgm:presLayoutVars>
      </dgm:prSet>
      <dgm:spPr/>
    </dgm:pt>
    <dgm:pt modelId="{C8DF2689-C09D-49F8-9CC4-544AE5EE385B}" type="pres">
      <dgm:prSet presAssocID="{D91C91B5-0330-4B91-9898-F5F223A12D81}" presName="spN" presStyleCnt="0"/>
      <dgm:spPr/>
    </dgm:pt>
  </dgm:ptLst>
  <dgm:cxnLst>
    <dgm:cxn modelId="{C2F3FA08-B054-491E-ACD0-3FF1C8C122FC}" srcId="{D91C91B5-0330-4B91-9898-F5F223A12D81}" destId="{65E7A463-329E-49CF-9F66-D3E9F14FFCBC}" srcOrd="0" destOrd="0" parTransId="{A910CB39-AE64-4214-B0A4-B40C41CB9A2D}" sibTransId="{82E4269D-E47C-45D0-8A35-862BB4AFBBD7}"/>
    <dgm:cxn modelId="{C874E50E-7E2E-4A14-AB66-E4A7555FC6F6}" srcId="{6D0F0A25-DACB-42D4-8AB7-37B5D44DF05D}" destId="{B81E7AE2-067A-4200-9FD5-9E3C4B9AB084}" srcOrd="3" destOrd="0" parTransId="{E3381499-16CC-4DF6-AFF8-6ED7B0F6F320}" sibTransId="{F82EC5EE-5F00-4043-A036-D1D34859CDC5}"/>
    <dgm:cxn modelId="{FE15A511-7B84-4D4E-88DC-250262A4C918}" type="presOf" srcId="{B81E7AE2-067A-4200-9FD5-9E3C4B9AB084}" destId="{D6AACE88-DACA-422A-84CF-4D3189FCAE0C}" srcOrd="0" destOrd="0" presId="urn:microsoft.com/office/officeart/2009/3/layout/RandomtoResultProcess"/>
    <dgm:cxn modelId="{C7516E2C-C4D4-4160-ABAE-F2ECC4DD56DA}" srcId="{1691B921-9197-4E74-9B98-1D6814D437CB}" destId="{6B4BFB82-A81E-42F3-90C0-FD828D0680D1}" srcOrd="0" destOrd="0" parTransId="{96B1A784-80C4-45F8-AC8A-2DF092C59AF5}" sibTransId="{58106EAE-B4F1-481E-B71D-4DD132BD23E9}"/>
    <dgm:cxn modelId="{92B8B534-E54E-414D-87F9-21FD13ACC58C}" srcId="{A419C30A-E81D-4125-8F40-B37FA4EE36DA}" destId="{9D391A5C-BB17-4753-9A37-5073B61FE05D}" srcOrd="0" destOrd="0" parTransId="{9AF91C30-090C-44FA-87A0-FA1392EEA42C}" sibTransId="{A767223F-B9B1-4453-83D7-82B5765B1DFC}"/>
    <dgm:cxn modelId="{CE450E36-D822-4C27-B795-DFE6B09DB67A}" type="presOf" srcId="{21616B6D-AEBF-4A10-9A01-04D0F5C2B088}" destId="{0F64C7A4-140E-4831-8CCC-58CA8A92D851}" srcOrd="0" destOrd="0" presId="urn:microsoft.com/office/officeart/2009/3/layout/RandomtoResultProcess"/>
    <dgm:cxn modelId="{72A99536-BCB9-45FC-A223-7265141CE959}" type="presOf" srcId="{D91C91B5-0330-4B91-9898-F5F223A12D81}" destId="{69A77D9B-855E-4E80-A7AD-2230539C5B97}" srcOrd="0" destOrd="0" presId="urn:microsoft.com/office/officeart/2009/3/layout/RandomtoResultProcess"/>
    <dgm:cxn modelId="{F1B59940-AE2B-401F-951D-FD46CD400ACA}" type="presOf" srcId="{54145037-5383-4DD7-BC1B-64B4A0BB302B}" destId="{EB0041D3-3705-4722-8128-C632E384DF26}" srcOrd="0" destOrd="0" presId="urn:microsoft.com/office/officeart/2009/3/layout/RandomtoResultProcess"/>
    <dgm:cxn modelId="{46A61D6A-848B-471B-9594-30C55F411224}" srcId="{0754F68C-C25D-42A7-B4A0-A966696493BA}" destId="{54145037-5383-4DD7-BC1B-64B4A0BB302B}" srcOrd="0" destOrd="0" parTransId="{0D23F775-821F-4431-9BFA-EBFBB1534563}" sibTransId="{4F0BC230-8449-4380-BC58-025148AE12E4}"/>
    <dgm:cxn modelId="{AADB434B-BB83-4830-97D7-5EF646AB0863}" type="presOf" srcId="{1691B921-9197-4E74-9B98-1D6814D437CB}" destId="{D82049EB-F5D7-49E6-8D60-F5210A6FA9F6}" srcOrd="0" destOrd="0" presId="urn:microsoft.com/office/officeart/2009/3/layout/RandomtoResultProcess"/>
    <dgm:cxn modelId="{EE2C404F-CDFC-46E3-A324-27A87607AF74}" srcId="{6D0F0A25-DACB-42D4-8AB7-37B5D44DF05D}" destId="{21616B6D-AEBF-4A10-9A01-04D0F5C2B088}" srcOrd="0" destOrd="0" parTransId="{8FA47645-E69E-4C9F-98B0-E2518A1807F7}" sibTransId="{243BF017-9E7E-44FF-9147-964C5CBA961A}"/>
    <dgm:cxn modelId="{632E8D52-D8D1-4604-8773-A9DD049D288F}" type="presOf" srcId="{0754F68C-C25D-42A7-B4A0-A966696493BA}" destId="{5DD55AB9-8DE2-4269-B54A-4F4E14852F61}" srcOrd="0" destOrd="0" presId="urn:microsoft.com/office/officeart/2009/3/layout/RandomtoResultProcess"/>
    <dgm:cxn modelId="{596FFC76-C47E-4195-980E-314864543E8B}" type="presOf" srcId="{65E7A463-329E-49CF-9F66-D3E9F14FFCBC}" destId="{A15AB977-2795-4A8C-B8D5-377874093E18}" srcOrd="0" destOrd="0" presId="urn:microsoft.com/office/officeart/2009/3/layout/RandomtoResultProcess"/>
    <dgm:cxn modelId="{D59FFD88-E864-4802-8A50-425DEBDDB1C4}" type="presOf" srcId="{6B4BFB82-A81E-42F3-90C0-FD828D0680D1}" destId="{1DCD29F4-64C0-46E2-814A-0DF1A9A566FA}" srcOrd="0" destOrd="0" presId="urn:microsoft.com/office/officeart/2009/3/layout/RandomtoResultProcess"/>
    <dgm:cxn modelId="{6D1EFF90-37B0-448A-AD71-DD9A2A93B2C3}" srcId="{B81E7AE2-067A-4200-9FD5-9E3C4B9AB084}" destId="{0A9F7818-5492-433F-8A72-FFAC3D8C175F}" srcOrd="0" destOrd="0" parTransId="{7AFB8839-3324-4A2F-81B5-ED98AB0DD660}" sibTransId="{D64357CF-7E17-4E74-B8E2-463D47375A24}"/>
    <dgm:cxn modelId="{1613D595-B0B5-4703-B763-382B53EB1C08}" type="presOf" srcId="{A419C30A-E81D-4125-8F40-B37FA4EE36DA}" destId="{8919C9B3-D646-4E03-A520-2B116587C214}" srcOrd="0" destOrd="0" presId="urn:microsoft.com/office/officeart/2009/3/layout/RandomtoResultProcess"/>
    <dgm:cxn modelId="{77FAA896-7304-4A64-825C-EF5A373EC130}" type="presOf" srcId="{8E74FE7A-55A2-4F0F-9AAB-33E8C11AE64B}" destId="{2FB47689-9280-4180-8E0B-C81F2D6BB8AE}" srcOrd="0" destOrd="0" presId="urn:microsoft.com/office/officeart/2009/3/layout/RandomtoResultProcess"/>
    <dgm:cxn modelId="{41E74B98-08D5-464E-B8AE-CA0975BDBDFC}" type="presOf" srcId="{6D0F0A25-DACB-42D4-8AB7-37B5D44DF05D}" destId="{5FCDEB9A-4EB2-4BB5-B07D-7CF13BB3B59A}" srcOrd="0" destOrd="0" presId="urn:microsoft.com/office/officeart/2009/3/layout/RandomtoResultProcess"/>
    <dgm:cxn modelId="{BBA3899B-C938-4520-B5EB-17DDE64D3927}" type="presOf" srcId="{9D391A5C-BB17-4753-9A37-5073B61FE05D}" destId="{10EAB092-E6C5-4C1B-B865-94E2C3240A78}" srcOrd="0" destOrd="0" presId="urn:microsoft.com/office/officeart/2009/3/layout/RandomtoResultProcess"/>
    <dgm:cxn modelId="{B2BB4CA8-50CF-4E74-A00A-6D2B4AA12229}" srcId="{6D0F0A25-DACB-42D4-8AB7-37B5D44DF05D}" destId="{D91C91B5-0330-4B91-9898-F5F223A12D81}" srcOrd="5" destOrd="0" parTransId="{A3F22976-1FEA-428C-BF5D-85F3DFCD468F}" sibTransId="{F620E9E9-2F16-47B8-B50D-61DCAAECE6D8}"/>
    <dgm:cxn modelId="{FC4BD2A8-DBB7-40C4-96DD-2124512914B9}" srcId="{6D0F0A25-DACB-42D4-8AB7-37B5D44DF05D}" destId="{1691B921-9197-4E74-9B98-1D6814D437CB}" srcOrd="1" destOrd="0" parTransId="{63E8D43A-9DAE-4A0E-BEEA-A27799D24F9B}" sibTransId="{3CDB7DCD-891A-4CB1-A531-844FE9BFB33F}"/>
    <dgm:cxn modelId="{C65222AF-8E37-4DFC-AE70-C73DED67FE01}" srcId="{6D0F0A25-DACB-42D4-8AB7-37B5D44DF05D}" destId="{0754F68C-C25D-42A7-B4A0-A966696493BA}" srcOrd="4" destOrd="0" parTransId="{0260DD8B-77C2-4F0A-900E-6B339C65CFD8}" sibTransId="{8A4FDF0A-4922-444F-8D00-AAD3CCF60334}"/>
    <dgm:cxn modelId="{C95C18B8-E980-4481-B027-CD4039E9A901}" srcId="{6D0F0A25-DACB-42D4-8AB7-37B5D44DF05D}" destId="{A419C30A-E81D-4125-8F40-B37FA4EE36DA}" srcOrd="2" destOrd="0" parTransId="{7EC939A0-28F7-40F8-9791-FF1D237F9199}" sibTransId="{0078C0CB-51FC-4FB7-A038-FCA04FF71A1F}"/>
    <dgm:cxn modelId="{AF3719C4-9813-4CF6-B65D-A7541AD459BE}" type="presOf" srcId="{0A9F7818-5492-433F-8A72-FFAC3D8C175F}" destId="{D979CC77-F68B-4E54-A969-54AACDB9E039}" srcOrd="0" destOrd="0" presId="urn:microsoft.com/office/officeart/2009/3/layout/RandomtoResultProcess"/>
    <dgm:cxn modelId="{0CCAB7F6-6D28-4452-8625-8AA78E90A983}" srcId="{21616B6D-AEBF-4A10-9A01-04D0F5C2B088}" destId="{8E74FE7A-55A2-4F0F-9AAB-33E8C11AE64B}" srcOrd="0" destOrd="0" parTransId="{E291577C-5245-422E-AB4B-D8315BDE2F9D}" sibTransId="{0E6A4F1D-83D9-4DE2-994D-51853F48CEAE}"/>
    <dgm:cxn modelId="{79257D90-2489-4836-84BD-DA2416CC7ABA}" type="presParOf" srcId="{5FCDEB9A-4EB2-4BB5-B07D-7CF13BB3B59A}" destId="{06F1DEDF-A92E-4F5A-A1AD-9B1AE9F18D2A}" srcOrd="0" destOrd="0" presId="urn:microsoft.com/office/officeart/2009/3/layout/RandomtoResultProcess"/>
    <dgm:cxn modelId="{05591993-DFD3-4A57-B4FC-3F83B6EB6A5E}" type="presParOf" srcId="{06F1DEDF-A92E-4F5A-A1AD-9B1AE9F18D2A}" destId="{0F64C7A4-140E-4831-8CCC-58CA8A92D851}" srcOrd="0" destOrd="0" presId="urn:microsoft.com/office/officeart/2009/3/layout/RandomtoResultProcess"/>
    <dgm:cxn modelId="{52A54743-4D0B-4E33-9020-CEE722E9DA81}" type="presParOf" srcId="{06F1DEDF-A92E-4F5A-A1AD-9B1AE9F18D2A}" destId="{2FB47689-9280-4180-8E0B-C81F2D6BB8AE}" srcOrd="1" destOrd="0" presId="urn:microsoft.com/office/officeart/2009/3/layout/RandomtoResultProcess"/>
    <dgm:cxn modelId="{4E762701-CA8D-4D76-893E-03502DBD46F1}" type="presParOf" srcId="{06F1DEDF-A92E-4F5A-A1AD-9B1AE9F18D2A}" destId="{E1629622-BCCD-4651-88F5-ADA8458AD9B1}" srcOrd="2" destOrd="0" presId="urn:microsoft.com/office/officeart/2009/3/layout/RandomtoResultProcess"/>
    <dgm:cxn modelId="{CC91C673-73D1-468F-A70A-1083A871511B}" type="presParOf" srcId="{06F1DEDF-A92E-4F5A-A1AD-9B1AE9F18D2A}" destId="{55AAAC67-0D09-44D4-A70D-A807D2D01FC8}" srcOrd="3" destOrd="0" presId="urn:microsoft.com/office/officeart/2009/3/layout/RandomtoResultProcess"/>
    <dgm:cxn modelId="{28DB04CE-87EA-4989-AADF-23CE1031D965}" type="presParOf" srcId="{06F1DEDF-A92E-4F5A-A1AD-9B1AE9F18D2A}" destId="{EF0B1CA2-1C94-4EB3-83C9-5B108ED84FC2}" srcOrd="4" destOrd="0" presId="urn:microsoft.com/office/officeart/2009/3/layout/RandomtoResultProcess"/>
    <dgm:cxn modelId="{001D7CA1-BA75-4B90-8228-F13F67F40353}" type="presParOf" srcId="{06F1DEDF-A92E-4F5A-A1AD-9B1AE9F18D2A}" destId="{664C176C-3E39-4861-8827-ED3B8423A456}" srcOrd="5" destOrd="0" presId="urn:microsoft.com/office/officeart/2009/3/layout/RandomtoResultProcess"/>
    <dgm:cxn modelId="{9576CA92-36DD-4267-8BA0-08406079ACE2}" type="presParOf" srcId="{06F1DEDF-A92E-4F5A-A1AD-9B1AE9F18D2A}" destId="{8EEEA504-F609-4A54-B672-B06FD22E5FD5}" srcOrd="6" destOrd="0" presId="urn:microsoft.com/office/officeart/2009/3/layout/RandomtoResultProcess"/>
    <dgm:cxn modelId="{3E55DCCC-CA70-4849-993B-A93D743E3577}" type="presParOf" srcId="{06F1DEDF-A92E-4F5A-A1AD-9B1AE9F18D2A}" destId="{E9E4AA19-216C-4720-B239-AD186579B07C}" srcOrd="7" destOrd="0" presId="urn:microsoft.com/office/officeart/2009/3/layout/RandomtoResultProcess"/>
    <dgm:cxn modelId="{3155E09B-41D1-448D-940F-6D799534C597}" type="presParOf" srcId="{06F1DEDF-A92E-4F5A-A1AD-9B1AE9F18D2A}" destId="{D2A62E4D-B50F-43B5-941D-A5BF32F363C2}" srcOrd="8" destOrd="0" presId="urn:microsoft.com/office/officeart/2009/3/layout/RandomtoResultProcess"/>
    <dgm:cxn modelId="{8A547BFB-E98E-42CC-8E47-14FA82C3455B}" type="presParOf" srcId="{06F1DEDF-A92E-4F5A-A1AD-9B1AE9F18D2A}" destId="{92F5ECBD-F62A-410F-A4CA-FD6E490E4007}" srcOrd="9" destOrd="0" presId="urn:microsoft.com/office/officeart/2009/3/layout/RandomtoResultProcess"/>
    <dgm:cxn modelId="{D74F989C-5D01-4A28-8584-3446DCB141AA}" type="presParOf" srcId="{06F1DEDF-A92E-4F5A-A1AD-9B1AE9F18D2A}" destId="{1BC312C1-9CA3-441E-8B98-9B4C25D17C1F}" srcOrd="10" destOrd="0" presId="urn:microsoft.com/office/officeart/2009/3/layout/RandomtoResultProcess"/>
    <dgm:cxn modelId="{97285D5C-FAEF-40BC-9379-A6CD5F85F6D9}" type="presParOf" srcId="{06F1DEDF-A92E-4F5A-A1AD-9B1AE9F18D2A}" destId="{201B8F93-0831-49B0-96A5-156F84680CBB}" srcOrd="11" destOrd="0" presId="urn:microsoft.com/office/officeart/2009/3/layout/RandomtoResultProcess"/>
    <dgm:cxn modelId="{9F1620B6-8B82-4BBA-B881-591C3D60F43D}" type="presParOf" srcId="{06F1DEDF-A92E-4F5A-A1AD-9B1AE9F18D2A}" destId="{E07F2DE8-CE70-4D80-A0E4-BCF0A700AC15}" srcOrd="12" destOrd="0" presId="urn:microsoft.com/office/officeart/2009/3/layout/RandomtoResultProcess"/>
    <dgm:cxn modelId="{F6969ABC-053C-410B-A88E-70F173BC8AA4}" type="presParOf" srcId="{06F1DEDF-A92E-4F5A-A1AD-9B1AE9F18D2A}" destId="{B1C0471C-5AA3-4BDF-857F-C4391BC145F9}" srcOrd="13" destOrd="0" presId="urn:microsoft.com/office/officeart/2009/3/layout/RandomtoResultProcess"/>
    <dgm:cxn modelId="{0F674421-3A5B-4670-978B-9B6CE465AFC7}" type="presParOf" srcId="{06F1DEDF-A92E-4F5A-A1AD-9B1AE9F18D2A}" destId="{E3640577-4E63-4AC6-BDA7-D902483AA6D2}" srcOrd="14" destOrd="0" presId="urn:microsoft.com/office/officeart/2009/3/layout/RandomtoResultProcess"/>
    <dgm:cxn modelId="{1C90B03D-9CEE-491C-A3CA-49497DD2ACA3}" type="presParOf" srcId="{06F1DEDF-A92E-4F5A-A1AD-9B1AE9F18D2A}" destId="{4CAB142C-6157-405A-A63E-3593ABFEA3B0}" srcOrd="15" destOrd="0" presId="urn:microsoft.com/office/officeart/2009/3/layout/RandomtoResultProcess"/>
    <dgm:cxn modelId="{1F2B2EF9-7B70-4EA0-9D23-D9414398D991}" type="presParOf" srcId="{06F1DEDF-A92E-4F5A-A1AD-9B1AE9F18D2A}" destId="{42AED3AB-DB5B-4A1D-985A-98D4BB03A52C}" srcOrd="16" destOrd="0" presId="urn:microsoft.com/office/officeart/2009/3/layout/RandomtoResultProcess"/>
    <dgm:cxn modelId="{C6713C00-385D-4E96-9C1B-75A6C7D92D13}" type="presParOf" srcId="{06F1DEDF-A92E-4F5A-A1AD-9B1AE9F18D2A}" destId="{14E3C435-8C3F-4CDA-B857-6E9E30B2F288}" srcOrd="17" destOrd="0" presId="urn:microsoft.com/office/officeart/2009/3/layout/RandomtoResultProcess"/>
    <dgm:cxn modelId="{7E1ED105-902A-4206-9596-D7C6CFC1B529}" type="presParOf" srcId="{06F1DEDF-A92E-4F5A-A1AD-9B1AE9F18D2A}" destId="{6DBF62A2-7F2D-4630-B8C5-0395851B3DE0}" srcOrd="18" destOrd="0" presId="urn:microsoft.com/office/officeart/2009/3/layout/RandomtoResultProcess"/>
    <dgm:cxn modelId="{C34EDA6C-2DAC-4705-BA00-A74DB7CE6B45}" type="presParOf" srcId="{06F1DEDF-A92E-4F5A-A1AD-9B1AE9F18D2A}" destId="{290C2AAB-8D30-4C0D-A980-3821232A926B}" srcOrd="19" destOrd="0" presId="urn:microsoft.com/office/officeart/2009/3/layout/RandomtoResultProcess"/>
    <dgm:cxn modelId="{BEBC7698-19A4-438E-B876-663A3D1DEAF2}" type="presParOf" srcId="{5FCDEB9A-4EB2-4BB5-B07D-7CF13BB3B59A}" destId="{ACA986CD-5FF0-4FA5-AEED-CA31359E5499}" srcOrd="1" destOrd="0" presId="urn:microsoft.com/office/officeart/2009/3/layout/RandomtoResultProcess"/>
    <dgm:cxn modelId="{D8579603-72C6-47E6-B6EB-09A5F9883B0E}" type="presParOf" srcId="{ACA986CD-5FF0-4FA5-AEED-CA31359E5499}" destId="{256F5D44-997D-4993-A237-61BEEF3A80F0}" srcOrd="0" destOrd="0" presId="urn:microsoft.com/office/officeart/2009/3/layout/RandomtoResultProcess"/>
    <dgm:cxn modelId="{1664C295-11B5-4033-8064-F3BCE37EE5F8}" type="presParOf" srcId="{ACA986CD-5FF0-4FA5-AEED-CA31359E5499}" destId="{8B4184C5-3D04-4BEB-B316-7904183D5A77}" srcOrd="1" destOrd="0" presId="urn:microsoft.com/office/officeart/2009/3/layout/RandomtoResultProcess"/>
    <dgm:cxn modelId="{29A054C8-B0F1-4187-8AB2-5BF3D0398778}" type="presParOf" srcId="{5FCDEB9A-4EB2-4BB5-B07D-7CF13BB3B59A}" destId="{019B0F19-8A84-409A-874E-EF95644C4182}" srcOrd="2" destOrd="0" presId="urn:microsoft.com/office/officeart/2009/3/layout/RandomtoResultProcess"/>
    <dgm:cxn modelId="{41BB956D-FDF8-48EB-9B13-BEA2A92E8160}" type="presParOf" srcId="{019B0F19-8A84-409A-874E-EF95644C4182}" destId="{D82049EB-F5D7-49E6-8D60-F5210A6FA9F6}" srcOrd="0" destOrd="0" presId="urn:microsoft.com/office/officeart/2009/3/layout/RandomtoResultProcess"/>
    <dgm:cxn modelId="{C01402D9-D00E-4841-87E5-A8D40E157788}" type="presParOf" srcId="{019B0F19-8A84-409A-874E-EF95644C4182}" destId="{1DCD29F4-64C0-46E2-814A-0DF1A9A566FA}" srcOrd="1" destOrd="0" presId="urn:microsoft.com/office/officeart/2009/3/layout/RandomtoResultProcess"/>
    <dgm:cxn modelId="{5E2AAECA-675E-4423-963B-C266C06DF933}" type="presParOf" srcId="{019B0F19-8A84-409A-874E-EF95644C4182}" destId="{286D36AB-7CDB-4294-8E16-6C4D73104C88}" srcOrd="2" destOrd="0" presId="urn:microsoft.com/office/officeart/2009/3/layout/RandomtoResultProcess"/>
    <dgm:cxn modelId="{B1D09851-8DE5-433D-98EF-44EAC567627B}" type="presParOf" srcId="{5FCDEB9A-4EB2-4BB5-B07D-7CF13BB3B59A}" destId="{19A6D5A7-3789-4532-B804-D349E78CD5E2}" srcOrd="3" destOrd="0" presId="urn:microsoft.com/office/officeart/2009/3/layout/RandomtoResultProcess"/>
    <dgm:cxn modelId="{15EE322D-594D-4BAA-9E12-4E0A2617CD4F}" type="presParOf" srcId="{19A6D5A7-3789-4532-B804-D349E78CD5E2}" destId="{4015F6A4-75D1-4A4F-A224-E2C0794AA9FF}" srcOrd="0" destOrd="0" presId="urn:microsoft.com/office/officeart/2009/3/layout/RandomtoResultProcess"/>
    <dgm:cxn modelId="{5C5AD73C-3496-4C11-97E5-EDD3DF0BE9F0}" type="presParOf" srcId="{19A6D5A7-3789-4532-B804-D349E78CD5E2}" destId="{F6CEA441-572A-48D1-91D7-EB126F31F3B9}" srcOrd="1" destOrd="0" presId="urn:microsoft.com/office/officeart/2009/3/layout/RandomtoResultProcess"/>
    <dgm:cxn modelId="{F73E910E-01BA-4BC8-AB44-03B6F2157B1A}" type="presParOf" srcId="{5FCDEB9A-4EB2-4BB5-B07D-7CF13BB3B59A}" destId="{812F4869-1DC7-4E94-95F3-22D235C2FE6D}" srcOrd="4" destOrd="0" presId="urn:microsoft.com/office/officeart/2009/3/layout/RandomtoResultProcess"/>
    <dgm:cxn modelId="{C7E0CD48-DFDD-40A5-BC04-3BD47BECDBA7}" type="presParOf" srcId="{812F4869-1DC7-4E94-95F3-22D235C2FE6D}" destId="{8919C9B3-D646-4E03-A520-2B116587C214}" srcOrd="0" destOrd="0" presId="urn:microsoft.com/office/officeart/2009/3/layout/RandomtoResultProcess"/>
    <dgm:cxn modelId="{16F399C8-9B66-47ED-829B-123E5C05BFEF}" type="presParOf" srcId="{812F4869-1DC7-4E94-95F3-22D235C2FE6D}" destId="{10EAB092-E6C5-4C1B-B865-94E2C3240A78}" srcOrd="1" destOrd="0" presId="urn:microsoft.com/office/officeart/2009/3/layout/RandomtoResultProcess"/>
    <dgm:cxn modelId="{9EE7B6AA-BA0B-4EA4-8D67-03AC157F733A}" type="presParOf" srcId="{812F4869-1DC7-4E94-95F3-22D235C2FE6D}" destId="{3E054504-D5F3-449E-A739-573139E293C7}" srcOrd="2" destOrd="0" presId="urn:microsoft.com/office/officeart/2009/3/layout/RandomtoResultProcess"/>
    <dgm:cxn modelId="{D4AF1EE0-5A4D-4E63-8BC4-5CEF1288C105}" type="presParOf" srcId="{5FCDEB9A-4EB2-4BB5-B07D-7CF13BB3B59A}" destId="{F815BC72-F402-4D42-97CA-505E061DEFCA}" srcOrd="5" destOrd="0" presId="urn:microsoft.com/office/officeart/2009/3/layout/RandomtoResultProcess"/>
    <dgm:cxn modelId="{7A7C32B2-D6F0-43EE-8642-F50AF05F5AAA}" type="presParOf" srcId="{F815BC72-F402-4D42-97CA-505E061DEFCA}" destId="{B11C3953-B3AD-4C98-A875-D542AA7C955A}" srcOrd="0" destOrd="0" presId="urn:microsoft.com/office/officeart/2009/3/layout/RandomtoResultProcess"/>
    <dgm:cxn modelId="{3DFA2A28-FADF-41CA-B34F-5E0875E160D0}" type="presParOf" srcId="{F815BC72-F402-4D42-97CA-505E061DEFCA}" destId="{3EB23CED-69EB-41F0-944C-B400CAC53AD7}" srcOrd="1" destOrd="0" presId="urn:microsoft.com/office/officeart/2009/3/layout/RandomtoResultProcess"/>
    <dgm:cxn modelId="{692051EA-813C-45B5-807F-CD45837A95EE}" type="presParOf" srcId="{5FCDEB9A-4EB2-4BB5-B07D-7CF13BB3B59A}" destId="{5416AFF3-D27A-4B50-AD01-5ACB32F146AB}" srcOrd="6" destOrd="0" presId="urn:microsoft.com/office/officeart/2009/3/layout/RandomtoResultProcess"/>
    <dgm:cxn modelId="{D8BDB62F-8648-4E10-AD90-533E441C736B}" type="presParOf" srcId="{5416AFF3-D27A-4B50-AD01-5ACB32F146AB}" destId="{D6AACE88-DACA-422A-84CF-4D3189FCAE0C}" srcOrd="0" destOrd="0" presId="urn:microsoft.com/office/officeart/2009/3/layout/RandomtoResultProcess"/>
    <dgm:cxn modelId="{A8E1568D-DC3C-4404-A774-2F4D01BAB368}" type="presParOf" srcId="{5416AFF3-D27A-4B50-AD01-5ACB32F146AB}" destId="{D979CC77-F68B-4E54-A969-54AACDB9E039}" srcOrd="1" destOrd="0" presId="urn:microsoft.com/office/officeart/2009/3/layout/RandomtoResultProcess"/>
    <dgm:cxn modelId="{D43622FF-C3B4-42C5-96F7-4CBAF99891A1}" type="presParOf" srcId="{5416AFF3-D27A-4B50-AD01-5ACB32F146AB}" destId="{35729828-4E12-4C93-9386-9937F2BC656D}" srcOrd="2" destOrd="0" presId="urn:microsoft.com/office/officeart/2009/3/layout/RandomtoResultProcess"/>
    <dgm:cxn modelId="{83DA02AE-DC30-4D66-BDB8-F07285F858C1}" type="presParOf" srcId="{5FCDEB9A-4EB2-4BB5-B07D-7CF13BB3B59A}" destId="{57AC8D2D-70A0-4145-AB99-AF5C50549133}" srcOrd="7" destOrd="0" presId="urn:microsoft.com/office/officeart/2009/3/layout/RandomtoResultProcess"/>
    <dgm:cxn modelId="{0847F94A-5D12-41AC-B5AA-3803452B5891}" type="presParOf" srcId="{57AC8D2D-70A0-4145-AB99-AF5C50549133}" destId="{A47B0AFD-98A3-404E-818D-CC89E884A058}" srcOrd="0" destOrd="0" presId="urn:microsoft.com/office/officeart/2009/3/layout/RandomtoResultProcess"/>
    <dgm:cxn modelId="{243C7C34-CC24-40FF-BACE-A27DFB7708C2}" type="presParOf" srcId="{57AC8D2D-70A0-4145-AB99-AF5C50549133}" destId="{500F1E1D-DEB4-4BFC-892B-F356A99836B3}" srcOrd="1" destOrd="0" presId="urn:microsoft.com/office/officeart/2009/3/layout/RandomtoResultProcess"/>
    <dgm:cxn modelId="{08993021-002A-438C-8816-0962D92C33C9}" type="presParOf" srcId="{5FCDEB9A-4EB2-4BB5-B07D-7CF13BB3B59A}" destId="{B73ADDEE-D48C-4568-86AA-B26E069A0173}" srcOrd="8" destOrd="0" presId="urn:microsoft.com/office/officeart/2009/3/layout/RandomtoResultProcess"/>
    <dgm:cxn modelId="{94B18733-04FB-45D9-B534-2EB40082D02F}" type="presParOf" srcId="{B73ADDEE-D48C-4568-86AA-B26E069A0173}" destId="{5DD55AB9-8DE2-4269-B54A-4F4E14852F61}" srcOrd="0" destOrd="0" presId="urn:microsoft.com/office/officeart/2009/3/layout/RandomtoResultProcess"/>
    <dgm:cxn modelId="{51F9449C-3951-4122-B9C1-9993AF5B1445}" type="presParOf" srcId="{B73ADDEE-D48C-4568-86AA-B26E069A0173}" destId="{EB0041D3-3705-4722-8128-C632E384DF26}" srcOrd="1" destOrd="0" presId="urn:microsoft.com/office/officeart/2009/3/layout/RandomtoResultProcess"/>
    <dgm:cxn modelId="{FF5D1925-3D50-41C4-9359-FA3BA9954DE0}" type="presParOf" srcId="{B73ADDEE-D48C-4568-86AA-B26E069A0173}" destId="{B33B8E08-81DC-48E4-A911-900D10919192}" srcOrd="2" destOrd="0" presId="urn:microsoft.com/office/officeart/2009/3/layout/RandomtoResultProcess"/>
    <dgm:cxn modelId="{8DA96152-0522-4A38-8284-BC1F55F66F62}" type="presParOf" srcId="{5FCDEB9A-4EB2-4BB5-B07D-7CF13BB3B59A}" destId="{F87A2CB0-0282-4F0C-AE1B-CDE8D0C9F468}" srcOrd="9" destOrd="0" presId="urn:microsoft.com/office/officeart/2009/3/layout/RandomtoResultProcess"/>
    <dgm:cxn modelId="{B2E3DA0C-C8F5-410C-9023-082C31AF3582}" type="presParOf" srcId="{F87A2CB0-0282-4F0C-AE1B-CDE8D0C9F468}" destId="{DC899B14-AD00-451C-B5FF-D53A881A7428}" srcOrd="0" destOrd="0" presId="urn:microsoft.com/office/officeart/2009/3/layout/RandomtoResultProcess"/>
    <dgm:cxn modelId="{8B67C3D5-ED16-4191-9D85-0E003B3F59F0}" type="presParOf" srcId="{F87A2CB0-0282-4F0C-AE1B-CDE8D0C9F468}" destId="{046D9157-72BD-48D4-88DC-86E1D3625FB7}" srcOrd="1" destOrd="0" presId="urn:microsoft.com/office/officeart/2009/3/layout/RandomtoResultProcess"/>
    <dgm:cxn modelId="{F3BD2849-97AE-4594-B409-5E344DB2A985}" type="presParOf" srcId="{5FCDEB9A-4EB2-4BB5-B07D-7CF13BB3B59A}" destId="{34AA5FB0-7485-4B27-8714-D9EB1DCCA36B}" srcOrd="10" destOrd="0" presId="urn:microsoft.com/office/officeart/2009/3/layout/RandomtoResultProcess"/>
    <dgm:cxn modelId="{1FB2E655-CD15-458E-8DEB-C898DE5E2B83}" type="presParOf" srcId="{34AA5FB0-7485-4B27-8714-D9EB1DCCA36B}" destId="{69A77D9B-855E-4E80-A7AD-2230539C5B97}" srcOrd="0" destOrd="0" presId="urn:microsoft.com/office/officeart/2009/3/layout/RandomtoResultProcess"/>
    <dgm:cxn modelId="{6D6F0A2B-C3DB-4C27-8370-D1F3C70E4563}" type="presParOf" srcId="{34AA5FB0-7485-4B27-8714-D9EB1DCCA36B}" destId="{A15AB977-2795-4A8C-B8D5-377874093E18}" srcOrd="1" destOrd="0" presId="urn:microsoft.com/office/officeart/2009/3/layout/RandomtoResultProcess"/>
    <dgm:cxn modelId="{03649363-BBE6-43B3-968A-4C355C3941CA}" type="presParOf" srcId="{34AA5FB0-7485-4B27-8714-D9EB1DCCA36B}" destId="{C8DF2689-C09D-49F8-9CC4-544AE5EE385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C58808-4CC4-4214-A083-CA3FBEE2B18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01DCF6-5612-499E-BC8A-989321BA0F91}">
      <dgm:prSet phldrT="[Text]"/>
      <dgm:spPr/>
      <dgm:t>
        <a:bodyPr/>
        <a:lstStyle/>
        <a:p>
          <a:r>
            <a:rPr lang="en-US" dirty="0"/>
            <a:t>Owner-Occupied Housing Rehabilitation</a:t>
          </a:r>
        </a:p>
      </dgm:t>
    </dgm:pt>
    <dgm:pt modelId="{E25E79A7-F5C2-425A-8774-080ACEF0E9F6}" type="parTrans" cxnId="{F8D51B03-CBBF-485B-9553-AA876E3E54D3}">
      <dgm:prSet/>
      <dgm:spPr/>
      <dgm:t>
        <a:bodyPr/>
        <a:lstStyle/>
        <a:p>
          <a:endParaRPr lang="en-US"/>
        </a:p>
      </dgm:t>
    </dgm:pt>
    <dgm:pt modelId="{C2EAF2B4-C457-4042-9A7D-7A07F251675F}" type="sibTrans" cxnId="{F8D51B03-CBBF-485B-9553-AA876E3E54D3}">
      <dgm:prSet/>
      <dgm:spPr/>
      <dgm:t>
        <a:bodyPr/>
        <a:lstStyle/>
        <a:p>
          <a:endParaRPr lang="en-US"/>
        </a:p>
      </dgm:t>
    </dgm:pt>
    <dgm:pt modelId="{F7718A45-B5C2-4A80-86F3-1531276903A3}">
      <dgm:prSet phldrT="[Text]"/>
      <dgm:spPr/>
      <dgm:t>
        <a:bodyPr/>
        <a:lstStyle/>
        <a:p>
          <a:r>
            <a:rPr lang="en-US" dirty="0"/>
            <a:t>Infrastructure</a:t>
          </a:r>
        </a:p>
      </dgm:t>
    </dgm:pt>
    <dgm:pt modelId="{F3E03F4E-D96B-41F1-89BA-6647F6550510}" type="parTrans" cxnId="{F52E8B5C-F888-44F2-A241-5AAB32AF124B}">
      <dgm:prSet/>
      <dgm:spPr/>
      <dgm:t>
        <a:bodyPr/>
        <a:lstStyle/>
        <a:p>
          <a:endParaRPr lang="en-US"/>
        </a:p>
      </dgm:t>
    </dgm:pt>
    <dgm:pt modelId="{2B880D48-C1C9-4992-B152-A2600BAF19D3}" type="sibTrans" cxnId="{F52E8B5C-F888-44F2-A241-5AAB32AF124B}">
      <dgm:prSet/>
      <dgm:spPr/>
      <dgm:t>
        <a:bodyPr/>
        <a:lstStyle/>
        <a:p>
          <a:endParaRPr lang="en-US"/>
        </a:p>
      </dgm:t>
    </dgm:pt>
    <dgm:pt modelId="{1D3031A4-413D-42AE-814A-448C25BB5DF3}">
      <dgm:prSet/>
      <dgm:spPr/>
      <dgm:t>
        <a:bodyPr/>
        <a:lstStyle/>
        <a:p>
          <a:r>
            <a:rPr lang="en-US" dirty="0"/>
            <a:t>Public Facilities (non-profit/gov’t owned)</a:t>
          </a:r>
        </a:p>
      </dgm:t>
    </dgm:pt>
    <dgm:pt modelId="{FC0C4AED-9B47-4F44-9DD6-97476B399BAA}" type="parTrans" cxnId="{4A3F7F5C-5BAA-4174-AFE4-BFFF408E53C5}">
      <dgm:prSet/>
      <dgm:spPr/>
      <dgm:t>
        <a:bodyPr/>
        <a:lstStyle/>
        <a:p>
          <a:endParaRPr lang="en-US"/>
        </a:p>
      </dgm:t>
    </dgm:pt>
    <dgm:pt modelId="{47F55E9C-31A4-472E-8BA0-36A86ADDD4B8}" type="sibTrans" cxnId="{4A3F7F5C-5BAA-4174-AFE4-BFFF408E53C5}">
      <dgm:prSet/>
      <dgm:spPr/>
      <dgm:t>
        <a:bodyPr/>
        <a:lstStyle/>
        <a:p>
          <a:endParaRPr lang="en-US"/>
        </a:p>
      </dgm:t>
    </dgm:pt>
    <dgm:pt modelId="{584701F9-4FAF-4B4D-82C8-216A80E63767}">
      <dgm:prSet/>
      <dgm:spPr/>
      <dgm:t>
        <a:bodyPr/>
        <a:lstStyle/>
        <a:p>
          <a:r>
            <a:rPr lang="en-US" dirty="0"/>
            <a:t>Public Services (social services)</a:t>
          </a:r>
        </a:p>
      </dgm:t>
    </dgm:pt>
    <dgm:pt modelId="{387D4391-1A17-4ACE-9AE7-F745542EF8D1}" type="parTrans" cxnId="{EC836949-CC9A-434F-AE73-0713FEC0B889}">
      <dgm:prSet/>
      <dgm:spPr/>
      <dgm:t>
        <a:bodyPr/>
        <a:lstStyle/>
        <a:p>
          <a:endParaRPr lang="en-US"/>
        </a:p>
      </dgm:t>
    </dgm:pt>
    <dgm:pt modelId="{6D0CA25F-684B-4F27-AF87-E30ADCC5A2C3}" type="sibTrans" cxnId="{EC836949-CC9A-434F-AE73-0713FEC0B889}">
      <dgm:prSet/>
      <dgm:spPr/>
      <dgm:t>
        <a:bodyPr/>
        <a:lstStyle/>
        <a:p>
          <a:endParaRPr lang="en-US"/>
        </a:p>
      </dgm:t>
    </dgm:pt>
    <dgm:pt modelId="{D59D7723-3961-4EE9-9813-FAA0E1611D24}">
      <dgm:prSet/>
      <dgm:spPr/>
      <dgm:t>
        <a:bodyPr/>
        <a:lstStyle/>
        <a:p>
          <a:r>
            <a:rPr lang="en-US" dirty="0"/>
            <a:t>Economic Development – Technical Assistance</a:t>
          </a:r>
        </a:p>
      </dgm:t>
    </dgm:pt>
    <dgm:pt modelId="{6A013095-DA5E-4D31-8EB3-F9357AF345C1}" type="parTrans" cxnId="{1FFE8034-FD00-4153-977D-DB75409C9FF3}">
      <dgm:prSet/>
      <dgm:spPr/>
      <dgm:t>
        <a:bodyPr/>
        <a:lstStyle/>
        <a:p>
          <a:endParaRPr lang="en-US"/>
        </a:p>
      </dgm:t>
    </dgm:pt>
    <dgm:pt modelId="{59C91CAA-8631-4247-83B2-9A2699754A19}" type="sibTrans" cxnId="{1FFE8034-FD00-4153-977D-DB75409C9FF3}">
      <dgm:prSet/>
      <dgm:spPr/>
      <dgm:t>
        <a:bodyPr/>
        <a:lstStyle/>
        <a:p>
          <a:endParaRPr lang="en-US"/>
        </a:p>
      </dgm:t>
    </dgm:pt>
    <dgm:pt modelId="{430A2D36-BBE2-4D10-8024-2F656CB43E9E}" type="pres">
      <dgm:prSet presAssocID="{5CC58808-4CC4-4214-A083-CA3FBEE2B186}" presName="vert0" presStyleCnt="0">
        <dgm:presLayoutVars>
          <dgm:dir/>
          <dgm:animOne val="branch"/>
          <dgm:animLvl val="lvl"/>
        </dgm:presLayoutVars>
      </dgm:prSet>
      <dgm:spPr/>
    </dgm:pt>
    <dgm:pt modelId="{6FEDBE52-4930-4AA3-9CEE-4D7DD0ADDBE3}" type="pres">
      <dgm:prSet presAssocID="{F201DCF6-5612-499E-BC8A-989321BA0F91}" presName="thickLine" presStyleLbl="alignNode1" presStyleIdx="0" presStyleCnt="5"/>
      <dgm:spPr/>
    </dgm:pt>
    <dgm:pt modelId="{C21B9D09-FDB0-4AF2-980B-BC14FDBDEAA2}" type="pres">
      <dgm:prSet presAssocID="{F201DCF6-5612-499E-BC8A-989321BA0F91}" presName="horz1" presStyleCnt="0"/>
      <dgm:spPr/>
    </dgm:pt>
    <dgm:pt modelId="{84319FFB-C189-4D47-A4BF-7EEF30C43AD9}" type="pres">
      <dgm:prSet presAssocID="{F201DCF6-5612-499E-BC8A-989321BA0F91}" presName="tx1" presStyleLbl="revTx" presStyleIdx="0" presStyleCnt="5"/>
      <dgm:spPr/>
    </dgm:pt>
    <dgm:pt modelId="{31CEA738-6AE4-4DB2-B898-3A1C95EA7CA3}" type="pres">
      <dgm:prSet presAssocID="{F201DCF6-5612-499E-BC8A-989321BA0F91}" presName="vert1" presStyleCnt="0"/>
      <dgm:spPr/>
    </dgm:pt>
    <dgm:pt modelId="{21721B5E-07EC-4802-8D4E-2364C36A24AD}" type="pres">
      <dgm:prSet presAssocID="{F7718A45-B5C2-4A80-86F3-1531276903A3}" presName="thickLine" presStyleLbl="alignNode1" presStyleIdx="1" presStyleCnt="5"/>
      <dgm:spPr/>
    </dgm:pt>
    <dgm:pt modelId="{53BEC080-3F85-4566-B3A5-38A4693E5396}" type="pres">
      <dgm:prSet presAssocID="{F7718A45-B5C2-4A80-86F3-1531276903A3}" presName="horz1" presStyleCnt="0"/>
      <dgm:spPr/>
    </dgm:pt>
    <dgm:pt modelId="{F9E812BD-C09B-4606-982B-24DD5F965F03}" type="pres">
      <dgm:prSet presAssocID="{F7718A45-B5C2-4A80-86F3-1531276903A3}" presName="tx1" presStyleLbl="revTx" presStyleIdx="1" presStyleCnt="5"/>
      <dgm:spPr/>
    </dgm:pt>
    <dgm:pt modelId="{37D17A13-C60F-4DA6-8C91-634024F31CB9}" type="pres">
      <dgm:prSet presAssocID="{F7718A45-B5C2-4A80-86F3-1531276903A3}" presName="vert1" presStyleCnt="0"/>
      <dgm:spPr/>
    </dgm:pt>
    <dgm:pt modelId="{28EF76B2-E286-415D-935C-0B2428E52FF3}" type="pres">
      <dgm:prSet presAssocID="{1D3031A4-413D-42AE-814A-448C25BB5DF3}" presName="thickLine" presStyleLbl="alignNode1" presStyleIdx="2" presStyleCnt="5"/>
      <dgm:spPr/>
    </dgm:pt>
    <dgm:pt modelId="{82A32BDD-7326-4DF9-879E-0298A5390EC9}" type="pres">
      <dgm:prSet presAssocID="{1D3031A4-413D-42AE-814A-448C25BB5DF3}" presName="horz1" presStyleCnt="0"/>
      <dgm:spPr/>
    </dgm:pt>
    <dgm:pt modelId="{94806284-C8BB-4B44-97B5-EF4CCB869595}" type="pres">
      <dgm:prSet presAssocID="{1D3031A4-413D-42AE-814A-448C25BB5DF3}" presName="tx1" presStyleLbl="revTx" presStyleIdx="2" presStyleCnt="5"/>
      <dgm:spPr/>
    </dgm:pt>
    <dgm:pt modelId="{1DFD9076-FDA3-4241-9088-F07CCA4A84B1}" type="pres">
      <dgm:prSet presAssocID="{1D3031A4-413D-42AE-814A-448C25BB5DF3}" presName="vert1" presStyleCnt="0"/>
      <dgm:spPr/>
    </dgm:pt>
    <dgm:pt modelId="{176B9572-4678-4C0A-AAB5-11348A04FAEF}" type="pres">
      <dgm:prSet presAssocID="{584701F9-4FAF-4B4D-82C8-216A80E63767}" presName="thickLine" presStyleLbl="alignNode1" presStyleIdx="3" presStyleCnt="5"/>
      <dgm:spPr/>
    </dgm:pt>
    <dgm:pt modelId="{6EF9A06F-F9D0-4C29-94A0-8F1BEB5A6A24}" type="pres">
      <dgm:prSet presAssocID="{584701F9-4FAF-4B4D-82C8-216A80E63767}" presName="horz1" presStyleCnt="0"/>
      <dgm:spPr/>
    </dgm:pt>
    <dgm:pt modelId="{D278133D-29BE-4E45-84A0-489262AA6F16}" type="pres">
      <dgm:prSet presAssocID="{584701F9-4FAF-4B4D-82C8-216A80E63767}" presName="tx1" presStyleLbl="revTx" presStyleIdx="3" presStyleCnt="5"/>
      <dgm:spPr/>
    </dgm:pt>
    <dgm:pt modelId="{CFC16F34-5346-45AE-9C4A-54EE16C87945}" type="pres">
      <dgm:prSet presAssocID="{584701F9-4FAF-4B4D-82C8-216A80E63767}" presName="vert1" presStyleCnt="0"/>
      <dgm:spPr/>
    </dgm:pt>
    <dgm:pt modelId="{F183430E-55E4-43E4-9FCB-044F68FA8D46}" type="pres">
      <dgm:prSet presAssocID="{D59D7723-3961-4EE9-9813-FAA0E1611D24}" presName="thickLine" presStyleLbl="alignNode1" presStyleIdx="4" presStyleCnt="5"/>
      <dgm:spPr/>
    </dgm:pt>
    <dgm:pt modelId="{1B5410B7-4A8E-4301-A224-6244FF777288}" type="pres">
      <dgm:prSet presAssocID="{D59D7723-3961-4EE9-9813-FAA0E1611D24}" presName="horz1" presStyleCnt="0"/>
      <dgm:spPr/>
    </dgm:pt>
    <dgm:pt modelId="{8969D87E-E0AA-4FB5-863D-D21E2137025B}" type="pres">
      <dgm:prSet presAssocID="{D59D7723-3961-4EE9-9813-FAA0E1611D24}" presName="tx1" presStyleLbl="revTx" presStyleIdx="4" presStyleCnt="5"/>
      <dgm:spPr/>
    </dgm:pt>
    <dgm:pt modelId="{812ED216-0E92-48B3-8178-B5ABCE634C49}" type="pres">
      <dgm:prSet presAssocID="{D59D7723-3961-4EE9-9813-FAA0E1611D24}" presName="vert1" presStyleCnt="0"/>
      <dgm:spPr/>
    </dgm:pt>
  </dgm:ptLst>
  <dgm:cxnLst>
    <dgm:cxn modelId="{58F80600-9A4B-4415-99C0-FFE2003F4A91}" type="presOf" srcId="{5CC58808-4CC4-4214-A083-CA3FBEE2B186}" destId="{430A2D36-BBE2-4D10-8024-2F656CB43E9E}" srcOrd="0" destOrd="0" presId="urn:microsoft.com/office/officeart/2008/layout/LinedList"/>
    <dgm:cxn modelId="{F8D51B03-CBBF-485B-9553-AA876E3E54D3}" srcId="{5CC58808-4CC4-4214-A083-CA3FBEE2B186}" destId="{F201DCF6-5612-499E-BC8A-989321BA0F91}" srcOrd="0" destOrd="0" parTransId="{E25E79A7-F5C2-425A-8774-080ACEF0E9F6}" sibTransId="{C2EAF2B4-C457-4042-9A7D-7A07F251675F}"/>
    <dgm:cxn modelId="{3FD0A40B-FD12-4448-B649-1DC94947D99B}" type="presOf" srcId="{D59D7723-3961-4EE9-9813-FAA0E1611D24}" destId="{8969D87E-E0AA-4FB5-863D-D21E2137025B}" srcOrd="0" destOrd="0" presId="urn:microsoft.com/office/officeart/2008/layout/LinedList"/>
    <dgm:cxn modelId="{CF525411-154F-4215-83BE-0DAE61457C5D}" type="presOf" srcId="{F201DCF6-5612-499E-BC8A-989321BA0F91}" destId="{84319FFB-C189-4D47-A4BF-7EEF30C43AD9}" srcOrd="0" destOrd="0" presId="urn:microsoft.com/office/officeart/2008/layout/LinedList"/>
    <dgm:cxn modelId="{9BECEF21-1620-4F6B-AF37-D9AE5C48AE42}" type="presOf" srcId="{F7718A45-B5C2-4A80-86F3-1531276903A3}" destId="{F9E812BD-C09B-4606-982B-24DD5F965F03}" srcOrd="0" destOrd="0" presId="urn:microsoft.com/office/officeart/2008/layout/LinedList"/>
    <dgm:cxn modelId="{1FFE8034-FD00-4153-977D-DB75409C9FF3}" srcId="{5CC58808-4CC4-4214-A083-CA3FBEE2B186}" destId="{D59D7723-3961-4EE9-9813-FAA0E1611D24}" srcOrd="4" destOrd="0" parTransId="{6A013095-DA5E-4D31-8EB3-F9357AF345C1}" sibTransId="{59C91CAA-8631-4247-83B2-9A2699754A19}"/>
    <dgm:cxn modelId="{4A3F7F5C-5BAA-4174-AFE4-BFFF408E53C5}" srcId="{5CC58808-4CC4-4214-A083-CA3FBEE2B186}" destId="{1D3031A4-413D-42AE-814A-448C25BB5DF3}" srcOrd="2" destOrd="0" parTransId="{FC0C4AED-9B47-4F44-9DD6-97476B399BAA}" sibTransId="{47F55E9C-31A4-472E-8BA0-36A86ADDD4B8}"/>
    <dgm:cxn modelId="{F52E8B5C-F888-44F2-A241-5AAB32AF124B}" srcId="{5CC58808-4CC4-4214-A083-CA3FBEE2B186}" destId="{F7718A45-B5C2-4A80-86F3-1531276903A3}" srcOrd="1" destOrd="0" parTransId="{F3E03F4E-D96B-41F1-89BA-6647F6550510}" sibTransId="{2B880D48-C1C9-4992-B152-A2600BAF19D3}"/>
    <dgm:cxn modelId="{EC836949-CC9A-434F-AE73-0713FEC0B889}" srcId="{5CC58808-4CC4-4214-A083-CA3FBEE2B186}" destId="{584701F9-4FAF-4B4D-82C8-216A80E63767}" srcOrd="3" destOrd="0" parTransId="{387D4391-1A17-4ACE-9AE7-F745542EF8D1}" sibTransId="{6D0CA25F-684B-4F27-AF87-E30ADCC5A2C3}"/>
    <dgm:cxn modelId="{F419E26A-4BC3-4E4B-962D-B667FE8781EA}" type="presOf" srcId="{1D3031A4-413D-42AE-814A-448C25BB5DF3}" destId="{94806284-C8BB-4B44-97B5-EF4CCB869595}" srcOrd="0" destOrd="0" presId="urn:microsoft.com/office/officeart/2008/layout/LinedList"/>
    <dgm:cxn modelId="{F68DBDC9-73B2-4870-A537-E2E76B4DA216}" type="presOf" srcId="{584701F9-4FAF-4B4D-82C8-216A80E63767}" destId="{D278133D-29BE-4E45-84A0-489262AA6F16}" srcOrd="0" destOrd="0" presId="urn:microsoft.com/office/officeart/2008/layout/LinedList"/>
    <dgm:cxn modelId="{56F176C5-AA8E-42FC-B926-F3EF92A9AE18}" type="presParOf" srcId="{430A2D36-BBE2-4D10-8024-2F656CB43E9E}" destId="{6FEDBE52-4930-4AA3-9CEE-4D7DD0ADDBE3}" srcOrd="0" destOrd="0" presId="urn:microsoft.com/office/officeart/2008/layout/LinedList"/>
    <dgm:cxn modelId="{4AAE8025-6D85-4715-990F-076588952689}" type="presParOf" srcId="{430A2D36-BBE2-4D10-8024-2F656CB43E9E}" destId="{C21B9D09-FDB0-4AF2-980B-BC14FDBDEAA2}" srcOrd="1" destOrd="0" presId="urn:microsoft.com/office/officeart/2008/layout/LinedList"/>
    <dgm:cxn modelId="{2941D799-470A-405F-B210-B44003B11431}" type="presParOf" srcId="{C21B9D09-FDB0-4AF2-980B-BC14FDBDEAA2}" destId="{84319FFB-C189-4D47-A4BF-7EEF30C43AD9}" srcOrd="0" destOrd="0" presId="urn:microsoft.com/office/officeart/2008/layout/LinedList"/>
    <dgm:cxn modelId="{E29F08B3-9BD9-4291-AEA4-7C32C7AD7C7F}" type="presParOf" srcId="{C21B9D09-FDB0-4AF2-980B-BC14FDBDEAA2}" destId="{31CEA738-6AE4-4DB2-B898-3A1C95EA7CA3}" srcOrd="1" destOrd="0" presId="urn:microsoft.com/office/officeart/2008/layout/LinedList"/>
    <dgm:cxn modelId="{E92FE16B-4DD5-4BCC-88B0-2CFA854D4BD0}" type="presParOf" srcId="{430A2D36-BBE2-4D10-8024-2F656CB43E9E}" destId="{21721B5E-07EC-4802-8D4E-2364C36A24AD}" srcOrd="2" destOrd="0" presId="urn:microsoft.com/office/officeart/2008/layout/LinedList"/>
    <dgm:cxn modelId="{D69099BC-0184-4BAE-AFD7-FA0B646BEA9A}" type="presParOf" srcId="{430A2D36-BBE2-4D10-8024-2F656CB43E9E}" destId="{53BEC080-3F85-4566-B3A5-38A4693E5396}" srcOrd="3" destOrd="0" presId="urn:microsoft.com/office/officeart/2008/layout/LinedList"/>
    <dgm:cxn modelId="{6010CA89-04F3-4E19-BECA-8BC0823CF43B}" type="presParOf" srcId="{53BEC080-3F85-4566-B3A5-38A4693E5396}" destId="{F9E812BD-C09B-4606-982B-24DD5F965F03}" srcOrd="0" destOrd="0" presId="urn:microsoft.com/office/officeart/2008/layout/LinedList"/>
    <dgm:cxn modelId="{30E0E203-1FA7-4966-8670-4C725FAFE261}" type="presParOf" srcId="{53BEC080-3F85-4566-B3A5-38A4693E5396}" destId="{37D17A13-C60F-4DA6-8C91-634024F31CB9}" srcOrd="1" destOrd="0" presId="urn:microsoft.com/office/officeart/2008/layout/LinedList"/>
    <dgm:cxn modelId="{5BC2CBDC-9A9F-4CC8-B450-9DC53C2CCA43}" type="presParOf" srcId="{430A2D36-BBE2-4D10-8024-2F656CB43E9E}" destId="{28EF76B2-E286-415D-935C-0B2428E52FF3}" srcOrd="4" destOrd="0" presId="urn:microsoft.com/office/officeart/2008/layout/LinedList"/>
    <dgm:cxn modelId="{023F1727-182E-483B-B6EF-C8F1FBB85042}" type="presParOf" srcId="{430A2D36-BBE2-4D10-8024-2F656CB43E9E}" destId="{82A32BDD-7326-4DF9-879E-0298A5390EC9}" srcOrd="5" destOrd="0" presId="urn:microsoft.com/office/officeart/2008/layout/LinedList"/>
    <dgm:cxn modelId="{C75D2F39-9EDF-4C6D-8E07-5FA646674C66}" type="presParOf" srcId="{82A32BDD-7326-4DF9-879E-0298A5390EC9}" destId="{94806284-C8BB-4B44-97B5-EF4CCB869595}" srcOrd="0" destOrd="0" presId="urn:microsoft.com/office/officeart/2008/layout/LinedList"/>
    <dgm:cxn modelId="{16FC636D-D55D-410B-85A1-455C2ECF04FB}" type="presParOf" srcId="{82A32BDD-7326-4DF9-879E-0298A5390EC9}" destId="{1DFD9076-FDA3-4241-9088-F07CCA4A84B1}" srcOrd="1" destOrd="0" presId="urn:microsoft.com/office/officeart/2008/layout/LinedList"/>
    <dgm:cxn modelId="{7DBABCA3-0F90-4E5E-AD64-92E64C881F7F}" type="presParOf" srcId="{430A2D36-BBE2-4D10-8024-2F656CB43E9E}" destId="{176B9572-4678-4C0A-AAB5-11348A04FAEF}" srcOrd="6" destOrd="0" presId="urn:microsoft.com/office/officeart/2008/layout/LinedList"/>
    <dgm:cxn modelId="{C743CD35-BBAE-4742-9EE5-365FA7DEDA57}" type="presParOf" srcId="{430A2D36-BBE2-4D10-8024-2F656CB43E9E}" destId="{6EF9A06F-F9D0-4C29-94A0-8F1BEB5A6A24}" srcOrd="7" destOrd="0" presId="urn:microsoft.com/office/officeart/2008/layout/LinedList"/>
    <dgm:cxn modelId="{9CFD4688-865B-4853-ABE6-227142E25D68}" type="presParOf" srcId="{6EF9A06F-F9D0-4C29-94A0-8F1BEB5A6A24}" destId="{D278133D-29BE-4E45-84A0-489262AA6F16}" srcOrd="0" destOrd="0" presId="urn:microsoft.com/office/officeart/2008/layout/LinedList"/>
    <dgm:cxn modelId="{CC33A528-8792-4D80-9779-5FCB09D7F8F2}" type="presParOf" srcId="{6EF9A06F-F9D0-4C29-94A0-8F1BEB5A6A24}" destId="{CFC16F34-5346-45AE-9C4A-54EE16C87945}" srcOrd="1" destOrd="0" presId="urn:microsoft.com/office/officeart/2008/layout/LinedList"/>
    <dgm:cxn modelId="{1A6BB5CA-1C38-4908-AD44-61BEC6695E08}" type="presParOf" srcId="{430A2D36-BBE2-4D10-8024-2F656CB43E9E}" destId="{F183430E-55E4-43E4-9FCB-044F68FA8D46}" srcOrd="8" destOrd="0" presId="urn:microsoft.com/office/officeart/2008/layout/LinedList"/>
    <dgm:cxn modelId="{531037D6-FF30-4BCA-8865-75F0628CE077}" type="presParOf" srcId="{430A2D36-BBE2-4D10-8024-2F656CB43E9E}" destId="{1B5410B7-4A8E-4301-A224-6244FF777288}" srcOrd="9" destOrd="0" presId="urn:microsoft.com/office/officeart/2008/layout/LinedList"/>
    <dgm:cxn modelId="{9AC92045-B72F-4804-9250-0F1ECDFB4AE7}" type="presParOf" srcId="{1B5410B7-4A8E-4301-A224-6244FF777288}" destId="{8969D87E-E0AA-4FB5-863D-D21E2137025B}" srcOrd="0" destOrd="0" presId="urn:microsoft.com/office/officeart/2008/layout/LinedList"/>
    <dgm:cxn modelId="{B2F2030F-6D45-4C73-93F1-BB2ED6BFC6C1}" type="presParOf" srcId="{1B5410B7-4A8E-4301-A224-6244FF777288}" destId="{812ED216-0E92-48B3-8178-B5ABCE634C4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0F0A25-DACB-42D4-8AB7-37B5D44DF05D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1616B6D-AEBF-4A10-9A01-04D0F5C2B088}">
      <dgm:prSet phldrT="[Text]"/>
      <dgm:spPr/>
      <dgm:t>
        <a:bodyPr/>
        <a:lstStyle/>
        <a:p>
          <a:r>
            <a:rPr lang="en-US" dirty="0"/>
            <a:t>Application Workshop/RFP Release</a:t>
          </a:r>
        </a:p>
      </dgm:t>
    </dgm:pt>
    <dgm:pt modelId="{8FA47645-E69E-4C9F-98B0-E2518A1807F7}" type="parTrans" cxnId="{EE2C404F-CDFC-46E3-A324-27A87607AF74}">
      <dgm:prSet/>
      <dgm:spPr/>
      <dgm:t>
        <a:bodyPr/>
        <a:lstStyle/>
        <a:p>
          <a:endParaRPr lang="en-US"/>
        </a:p>
      </dgm:t>
    </dgm:pt>
    <dgm:pt modelId="{243BF017-9E7E-44FF-9147-964C5CBA961A}" type="sibTrans" cxnId="{EE2C404F-CDFC-46E3-A324-27A87607AF74}">
      <dgm:prSet/>
      <dgm:spPr/>
      <dgm:t>
        <a:bodyPr/>
        <a:lstStyle/>
        <a:p>
          <a:endParaRPr lang="en-US"/>
        </a:p>
      </dgm:t>
    </dgm:pt>
    <dgm:pt modelId="{8E74FE7A-55A2-4F0F-9AAB-33E8C11AE64B}">
      <dgm:prSet phldrT="[Text]"/>
      <dgm:spPr/>
      <dgm:t>
        <a:bodyPr/>
        <a:lstStyle/>
        <a:p>
          <a:r>
            <a:rPr lang="en-US" dirty="0"/>
            <a:t>August</a:t>
          </a:r>
        </a:p>
      </dgm:t>
    </dgm:pt>
    <dgm:pt modelId="{E291577C-5245-422E-AB4B-D8315BDE2F9D}" type="parTrans" cxnId="{0CCAB7F6-6D28-4452-8625-8AA78E90A983}">
      <dgm:prSet/>
      <dgm:spPr/>
      <dgm:t>
        <a:bodyPr/>
        <a:lstStyle/>
        <a:p>
          <a:endParaRPr lang="en-US"/>
        </a:p>
      </dgm:t>
    </dgm:pt>
    <dgm:pt modelId="{0E6A4F1D-83D9-4DE2-994D-51853F48CEAE}" type="sibTrans" cxnId="{0CCAB7F6-6D28-4452-8625-8AA78E90A983}">
      <dgm:prSet/>
      <dgm:spPr/>
      <dgm:t>
        <a:bodyPr/>
        <a:lstStyle/>
        <a:p>
          <a:endParaRPr lang="en-US"/>
        </a:p>
      </dgm:t>
    </dgm:pt>
    <dgm:pt modelId="{1691B921-9197-4E74-9B98-1D6814D437CB}">
      <dgm:prSet phldrT="[Text]"/>
      <dgm:spPr/>
      <dgm:t>
        <a:bodyPr/>
        <a:lstStyle/>
        <a:p>
          <a:r>
            <a:rPr lang="en-US" dirty="0"/>
            <a:t>Applications due</a:t>
          </a:r>
        </a:p>
      </dgm:t>
    </dgm:pt>
    <dgm:pt modelId="{63E8D43A-9DAE-4A0E-BEEA-A27799D24F9B}" type="parTrans" cxnId="{FC4BD2A8-DBB7-40C4-96DD-2124512914B9}">
      <dgm:prSet/>
      <dgm:spPr/>
      <dgm:t>
        <a:bodyPr/>
        <a:lstStyle/>
        <a:p>
          <a:endParaRPr lang="en-US"/>
        </a:p>
      </dgm:t>
    </dgm:pt>
    <dgm:pt modelId="{3CDB7DCD-891A-4CB1-A531-844FE9BFB33F}" type="sibTrans" cxnId="{FC4BD2A8-DBB7-40C4-96DD-2124512914B9}">
      <dgm:prSet/>
      <dgm:spPr/>
      <dgm:t>
        <a:bodyPr/>
        <a:lstStyle/>
        <a:p>
          <a:endParaRPr lang="en-US"/>
        </a:p>
      </dgm:t>
    </dgm:pt>
    <dgm:pt modelId="{6B4BFB82-A81E-42F3-90C0-FD828D0680D1}">
      <dgm:prSet phldrT="[Text]"/>
      <dgm:spPr/>
      <dgm:t>
        <a:bodyPr/>
        <a:lstStyle/>
        <a:p>
          <a:r>
            <a:rPr lang="en-US" dirty="0"/>
            <a:t>October/ November</a:t>
          </a:r>
        </a:p>
      </dgm:t>
    </dgm:pt>
    <dgm:pt modelId="{96B1A784-80C4-45F8-AC8A-2DF092C59AF5}" type="parTrans" cxnId="{C7516E2C-C4D4-4160-ABAE-F2ECC4DD56DA}">
      <dgm:prSet/>
      <dgm:spPr/>
      <dgm:t>
        <a:bodyPr/>
        <a:lstStyle/>
        <a:p>
          <a:endParaRPr lang="en-US"/>
        </a:p>
      </dgm:t>
    </dgm:pt>
    <dgm:pt modelId="{58106EAE-B4F1-481E-B71D-4DD132BD23E9}" type="sibTrans" cxnId="{C7516E2C-C4D4-4160-ABAE-F2ECC4DD56DA}">
      <dgm:prSet/>
      <dgm:spPr/>
      <dgm:t>
        <a:bodyPr/>
        <a:lstStyle/>
        <a:p>
          <a:endParaRPr lang="en-US"/>
        </a:p>
      </dgm:t>
    </dgm:pt>
    <dgm:pt modelId="{9D391A5C-BB17-4753-9A37-5073B61FE05D}">
      <dgm:prSet phldrT="[Text]"/>
      <dgm:spPr/>
      <dgm:t>
        <a:bodyPr/>
        <a:lstStyle/>
        <a:p>
          <a:r>
            <a:rPr lang="en-US" dirty="0"/>
            <a:t>November-January</a:t>
          </a:r>
        </a:p>
      </dgm:t>
    </dgm:pt>
    <dgm:pt modelId="{9AF91C30-090C-44FA-87A0-FA1392EEA42C}" type="parTrans" cxnId="{92B8B534-E54E-414D-87F9-21FD13ACC58C}">
      <dgm:prSet/>
      <dgm:spPr/>
      <dgm:t>
        <a:bodyPr/>
        <a:lstStyle/>
        <a:p>
          <a:endParaRPr lang="en-US"/>
        </a:p>
      </dgm:t>
    </dgm:pt>
    <dgm:pt modelId="{A767223F-B9B1-4453-83D7-82B5765B1DFC}" type="sibTrans" cxnId="{92B8B534-E54E-414D-87F9-21FD13ACC58C}">
      <dgm:prSet/>
      <dgm:spPr/>
      <dgm:t>
        <a:bodyPr/>
        <a:lstStyle/>
        <a:p>
          <a:endParaRPr lang="en-US"/>
        </a:p>
      </dgm:t>
    </dgm:pt>
    <dgm:pt modelId="{B81E7AE2-067A-4200-9FD5-9E3C4B9AB084}">
      <dgm:prSet phldrT="[Text]"/>
      <dgm:spPr/>
      <dgm:t>
        <a:bodyPr/>
        <a:lstStyle/>
        <a:p>
          <a:r>
            <a:rPr lang="en-US" dirty="0"/>
            <a:t>Draft budget</a:t>
          </a:r>
        </a:p>
      </dgm:t>
    </dgm:pt>
    <dgm:pt modelId="{E3381499-16CC-4DF6-AFF8-6ED7B0F6F320}" type="parTrans" cxnId="{C874E50E-7E2E-4A14-AB66-E4A7555FC6F6}">
      <dgm:prSet/>
      <dgm:spPr/>
      <dgm:t>
        <a:bodyPr/>
        <a:lstStyle/>
        <a:p>
          <a:endParaRPr lang="en-US"/>
        </a:p>
      </dgm:t>
    </dgm:pt>
    <dgm:pt modelId="{F82EC5EE-5F00-4043-A036-D1D34859CDC5}" type="sibTrans" cxnId="{C874E50E-7E2E-4A14-AB66-E4A7555FC6F6}">
      <dgm:prSet/>
      <dgm:spPr/>
      <dgm:t>
        <a:bodyPr/>
        <a:lstStyle/>
        <a:p>
          <a:endParaRPr lang="en-US"/>
        </a:p>
      </dgm:t>
    </dgm:pt>
    <dgm:pt modelId="{0754F68C-C25D-42A7-B4A0-A966696493BA}">
      <dgm:prSet/>
      <dgm:spPr/>
      <dgm:t>
        <a:bodyPr/>
        <a:lstStyle/>
        <a:p>
          <a:r>
            <a:rPr lang="en-US" dirty="0"/>
            <a:t>Adopted budget</a:t>
          </a:r>
        </a:p>
      </dgm:t>
    </dgm:pt>
    <dgm:pt modelId="{0260DD8B-77C2-4F0A-900E-6B339C65CFD8}" type="parTrans" cxnId="{C65222AF-8E37-4DFC-AE70-C73DED67FE01}">
      <dgm:prSet/>
      <dgm:spPr/>
      <dgm:t>
        <a:bodyPr/>
        <a:lstStyle/>
        <a:p>
          <a:endParaRPr lang="en-US"/>
        </a:p>
      </dgm:t>
    </dgm:pt>
    <dgm:pt modelId="{8A4FDF0A-4922-444F-8D00-AAD3CCF60334}" type="sibTrans" cxnId="{C65222AF-8E37-4DFC-AE70-C73DED67FE01}">
      <dgm:prSet/>
      <dgm:spPr/>
      <dgm:t>
        <a:bodyPr/>
        <a:lstStyle/>
        <a:p>
          <a:endParaRPr lang="en-US"/>
        </a:p>
      </dgm:t>
    </dgm:pt>
    <dgm:pt modelId="{0A9F7818-5492-433F-8A72-FFAC3D8C175F}">
      <dgm:prSet/>
      <dgm:spPr/>
      <dgm:t>
        <a:bodyPr/>
        <a:lstStyle/>
        <a:p>
          <a:r>
            <a:rPr lang="en-US" dirty="0"/>
            <a:t>February</a:t>
          </a:r>
        </a:p>
      </dgm:t>
    </dgm:pt>
    <dgm:pt modelId="{7AFB8839-3324-4A2F-81B5-ED98AB0DD660}" type="parTrans" cxnId="{6D1EFF90-37B0-448A-AD71-DD9A2A93B2C3}">
      <dgm:prSet/>
      <dgm:spPr/>
      <dgm:t>
        <a:bodyPr/>
        <a:lstStyle/>
        <a:p>
          <a:endParaRPr lang="en-US"/>
        </a:p>
      </dgm:t>
    </dgm:pt>
    <dgm:pt modelId="{D64357CF-7E17-4E74-B8E2-463D47375A24}" type="sibTrans" cxnId="{6D1EFF90-37B0-448A-AD71-DD9A2A93B2C3}">
      <dgm:prSet/>
      <dgm:spPr/>
      <dgm:t>
        <a:bodyPr/>
        <a:lstStyle/>
        <a:p>
          <a:endParaRPr lang="en-US"/>
        </a:p>
      </dgm:t>
    </dgm:pt>
    <dgm:pt modelId="{54145037-5383-4DD7-BC1B-64B4A0BB302B}">
      <dgm:prSet/>
      <dgm:spPr/>
      <dgm:t>
        <a:bodyPr/>
        <a:lstStyle/>
        <a:p>
          <a:r>
            <a:rPr lang="en-US" dirty="0"/>
            <a:t>April</a:t>
          </a:r>
        </a:p>
      </dgm:t>
    </dgm:pt>
    <dgm:pt modelId="{0D23F775-821F-4431-9BFA-EBFBB1534563}" type="parTrans" cxnId="{46A61D6A-848B-471B-9594-30C55F411224}">
      <dgm:prSet/>
      <dgm:spPr/>
      <dgm:t>
        <a:bodyPr/>
        <a:lstStyle/>
        <a:p>
          <a:endParaRPr lang="en-US"/>
        </a:p>
      </dgm:t>
    </dgm:pt>
    <dgm:pt modelId="{4F0BC230-8449-4380-BC58-025148AE12E4}" type="sibTrans" cxnId="{46A61D6A-848B-471B-9594-30C55F411224}">
      <dgm:prSet/>
      <dgm:spPr/>
      <dgm:t>
        <a:bodyPr/>
        <a:lstStyle/>
        <a:p>
          <a:endParaRPr lang="en-US"/>
        </a:p>
      </dgm:t>
    </dgm:pt>
    <dgm:pt modelId="{D91C91B5-0330-4B91-9898-F5F223A12D81}">
      <dgm:prSet/>
      <dgm:spPr/>
      <dgm:t>
        <a:bodyPr/>
        <a:lstStyle/>
        <a:p>
          <a:r>
            <a:rPr lang="en-US" dirty="0"/>
            <a:t>Program year begins</a:t>
          </a:r>
        </a:p>
      </dgm:t>
    </dgm:pt>
    <dgm:pt modelId="{A3F22976-1FEA-428C-BF5D-85F3DFCD468F}" type="parTrans" cxnId="{B2BB4CA8-50CF-4E74-A00A-6D2B4AA12229}">
      <dgm:prSet/>
      <dgm:spPr/>
      <dgm:t>
        <a:bodyPr/>
        <a:lstStyle/>
        <a:p>
          <a:endParaRPr lang="en-US"/>
        </a:p>
      </dgm:t>
    </dgm:pt>
    <dgm:pt modelId="{F620E9E9-2F16-47B8-B50D-61DCAAECE6D8}" type="sibTrans" cxnId="{B2BB4CA8-50CF-4E74-A00A-6D2B4AA12229}">
      <dgm:prSet/>
      <dgm:spPr/>
      <dgm:t>
        <a:bodyPr/>
        <a:lstStyle/>
        <a:p>
          <a:endParaRPr lang="en-US"/>
        </a:p>
      </dgm:t>
    </dgm:pt>
    <dgm:pt modelId="{65E7A463-329E-49CF-9F66-D3E9F14FFCBC}">
      <dgm:prSet/>
      <dgm:spPr/>
      <dgm:t>
        <a:bodyPr/>
        <a:lstStyle/>
        <a:p>
          <a:r>
            <a:rPr lang="en-US" dirty="0"/>
            <a:t>July</a:t>
          </a:r>
        </a:p>
      </dgm:t>
    </dgm:pt>
    <dgm:pt modelId="{A910CB39-AE64-4214-B0A4-B40C41CB9A2D}" type="parTrans" cxnId="{C2F3FA08-B054-491E-ACD0-3FF1C8C122FC}">
      <dgm:prSet/>
      <dgm:spPr/>
      <dgm:t>
        <a:bodyPr/>
        <a:lstStyle/>
        <a:p>
          <a:endParaRPr lang="en-US"/>
        </a:p>
      </dgm:t>
    </dgm:pt>
    <dgm:pt modelId="{82E4269D-E47C-45D0-8A35-862BB4AFBBD7}" type="sibTrans" cxnId="{C2F3FA08-B054-491E-ACD0-3FF1C8C122FC}">
      <dgm:prSet/>
      <dgm:spPr/>
      <dgm:t>
        <a:bodyPr/>
        <a:lstStyle/>
        <a:p>
          <a:endParaRPr lang="en-US"/>
        </a:p>
      </dgm:t>
    </dgm:pt>
    <dgm:pt modelId="{A419C30A-E81D-4125-8F40-B37FA4EE36DA}">
      <dgm:prSet phldrT="[Text]"/>
      <dgm:spPr/>
      <dgm:t>
        <a:bodyPr/>
        <a:lstStyle/>
        <a:p>
          <a:r>
            <a:rPr lang="en-US" dirty="0"/>
            <a:t>Application review</a:t>
          </a:r>
        </a:p>
      </dgm:t>
    </dgm:pt>
    <dgm:pt modelId="{0078C0CB-51FC-4FB7-A038-FCA04FF71A1F}" type="sibTrans" cxnId="{C95C18B8-E980-4481-B027-CD4039E9A901}">
      <dgm:prSet/>
      <dgm:spPr/>
      <dgm:t>
        <a:bodyPr/>
        <a:lstStyle/>
        <a:p>
          <a:endParaRPr lang="en-US"/>
        </a:p>
      </dgm:t>
    </dgm:pt>
    <dgm:pt modelId="{7EC939A0-28F7-40F8-9791-FF1D237F9199}" type="parTrans" cxnId="{C95C18B8-E980-4481-B027-CD4039E9A901}">
      <dgm:prSet/>
      <dgm:spPr/>
      <dgm:t>
        <a:bodyPr/>
        <a:lstStyle/>
        <a:p>
          <a:endParaRPr lang="en-US"/>
        </a:p>
      </dgm:t>
    </dgm:pt>
    <dgm:pt modelId="{5FCDEB9A-4EB2-4BB5-B07D-7CF13BB3B59A}" type="pres">
      <dgm:prSet presAssocID="{6D0F0A25-DACB-42D4-8AB7-37B5D44DF05D}" presName="Name0" presStyleCnt="0">
        <dgm:presLayoutVars>
          <dgm:dir/>
          <dgm:animOne val="branch"/>
          <dgm:animLvl val="lvl"/>
        </dgm:presLayoutVars>
      </dgm:prSet>
      <dgm:spPr/>
    </dgm:pt>
    <dgm:pt modelId="{06F1DEDF-A92E-4F5A-A1AD-9B1AE9F18D2A}" type="pres">
      <dgm:prSet presAssocID="{21616B6D-AEBF-4A10-9A01-04D0F5C2B088}" presName="chaos" presStyleCnt="0"/>
      <dgm:spPr/>
    </dgm:pt>
    <dgm:pt modelId="{0F64C7A4-140E-4831-8CCC-58CA8A92D851}" type="pres">
      <dgm:prSet presAssocID="{21616B6D-AEBF-4A10-9A01-04D0F5C2B088}" presName="parTx1" presStyleLbl="revTx" presStyleIdx="0" presStyleCnt="11"/>
      <dgm:spPr/>
    </dgm:pt>
    <dgm:pt modelId="{2FB47689-9280-4180-8E0B-C81F2D6BB8AE}" type="pres">
      <dgm:prSet presAssocID="{21616B6D-AEBF-4A10-9A01-04D0F5C2B088}" presName="desTx1" presStyleLbl="revTx" presStyleIdx="1" presStyleCnt="11">
        <dgm:presLayoutVars>
          <dgm:bulletEnabled val="1"/>
        </dgm:presLayoutVars>
      </dgm:prSet>
      <dgm:spPr/>
    </dgm:pt>
    <dgm:pt modelId="{E1629622-BCCD-4651-88F5-ADA8458AD9B1}" type="pres">
      <dgm:prSet presAssocID="{21616B6D-AEBF-4A10-9A01-04D0F5C2B088}" presName="c1" presStyleLbl="node1" presStyleIdx="0" presStyleCnt="19"/>
      <dgm:spPr/>
    </dgm:pt>
    <dgm:pt modelId="{55AAAC67-0D09-44D4-A70D-A807D2D01FC8}" type="pres">
      <dgm:prSet presAssocID="{21616B6D-AEBF-4A10-9A01-04D0F5C2B088}" presName="c2" presStyleLbl="node1" presStyleIdx="1" presStyleCnt="19"/>
      <dgm:spPr/>
    </dgm:pt>
    <dgm:pt modelId="{EF0B1CA2-1C94-4EB3-83C9-5B108ED84FC2}" type="pres">
      <dgm:prSet presAssocID="{21616B6D-AEBF-4A10-9A01-04D0F5C2B088}" presName="c3" presStyleLbl="node1" presStyleIdx="2" presStyleCnt="19"/>
      <dgm:spPr/>
    </dgm:pt>
    <dgm:pt modelId="{664C176C-3E39-4861-8827-ED3B8423A456}" type="pres">
      <dgm:prSet presAssocID="{21616B6D-AEBF-4A10-9A01-04D0F5C2B088}" presName="c4" presStyleLbl="node1" presStyleIdx="3" presStyleCnt="19"/>
      <dgm:spPr/>
    </dgm:pt>
    <dgm:pt modelId="{8EEEA504-F609-4A54-B672-B06FD22E5FD5}" type="pres">
      <dgm:prSet presAssocID="{21616B6D-AEBF-4A10-9A01-04D0F5C2B088}" presName="c5" presStyleLbl="node1" presStyleIdx="4" presStyleCnt="19"/>
      <dgm:spPr/>
    </dgm:pt>
    <dgm:pt modelId="{E9E4AA19-216C-4720-B239-AD186579B07C}" type="pres">
      <dgm:prSet presAssocID="{21616B6D-AEBF-4A10-9A01-04D0F5C2B088}" presName="c6" presStyleLbl="node1" presStyleIdx="5" presStyleCnt="19"/>
      <dgm:spPr/>
    </dgm:pt>
    <dgm:pt modelId="{D2A62E4D-B50F-43B5-941D-A5BF32F363C2}" type="pres">
      <dgm:prSet presAssocID="{21616B6D-AEBF-4A10-9A01-04D0F5C2B088}" presName="c7" presStyleLbl="node1" presStyleIdx="6" presStyleCnt="19"/>
      <dgm:spPr/>
    </dgm:pt>
    <dgm:pt modelId="{92F5ECBD-F62A-410F-A4CA-FD6E490E4007}" type="pres">
      <dgm:prSet presAssocID="{21616B6D-AEBF-4A10-9A01-04D0F5C2B088}" presName="c8" presStyleLbl="node1" presStyleIdx="7" presStyleCnt="19"/>
      <dgm:spPr/>
    </dgm:pt>
    <dgm:pt modelId="{1BC312C1-9CA3-441E-8B98-9B4C25D17C1F}" type="pres">
      <dgm:prSet presAssocID="{21616B6D-AEBF-4A10-9A01-04D0F5C2B088}" presName="c9" presStyleLbl="node1" presStyleIdx="8" presStyleCnt="19"/>
      <dgm:spPr/>
    </dgm:pt>
    <dgm:pt modelId="{201B8F93-0831-49B0-96A5-156F84680CBB}" type="pres">
      <dgm:prSet presAssocID="{21616B6D-AEBF-4A10-9A01-04D0F5C2B088}" presName="c10" presStyleLbl="node1" presStyleIdx="9" presStyleCnt="19"/>
      <dgm:spPr/>
    </dgm:pt>
    <dgm:pt modelId="{E07F2DE8-CE70-4D80-A0E4-BCF0A700AC15}" type="pres">
      <dgm:prSet presAssocID="{21616B6D-AEBF-4A10-9A01-04D0F5C2B088}" presName="c11" presStyleLbl="node1" presStyleIdx="10" presStyleCnt="19"/>
      <dgm:spPr/>
    </dgm:pt>
    <dgm:pt modelId="{B1C0471C-5AA3-4BDF-857F-C4391BC145F9}" type="pres">
      <dgm:prSet presAssocID="{21616B6D-AEBF-4A10-9A01-04D0F5C2B088}" presName="c12" presStyleLbl="node1" presStyleIdx="11" presStyleCnt="19"/>
      <dgm:spPr/>
    </dgm:pt>
    <dgm:pt modelId="{E3640577-4E63-4AC6-BDA7-D902483AA6D2}" type="pres">
      <dgm:prSet presAssocID="{21616B6D-AEBF-4A10-9A01-04D0F5C2B088}" presName="c13" presStyleLbl="node1" presStyleIdx="12" presStyleCnt="19"/>
      <dgm:spPr/>
    </dgm:pt>
    <dgm:pt modelId="{4CAB142C-6157-405A-A63E-3593ABFEA3B0}" type="pres">
      <dgm:prSet presAssocID="{21616B6D-AEBF-4A10-9A01-04D0F5C2B088}" presName="c14" presStyleLbl="node1" presStyleIdx="13" presStyleCnt="19"/>
      <dgm:spPr/>
    </dgm:pt>
    <dgm:pt modelId="{42AED3AB-DB5B-4A1D-985A-98D4BB03A52C}" type="pres">
      <dgm:prSet presAssocID="{21616B6D-AEBF-4A10-9A01-04D0F5C2B088}" presName="c15" presStyleLbl="node1" presStyleIdx="14" presStyleCnt="19"/>
      <dgm:spPr/>
    </dgm:pt>
    <dgm:pt modelId="{14E3C435-8C3F-4CDA-B857-6E9E30B2F288}" type="pres">
      <dgm:prSet presAssocID="{21616B6D-AEBF-4A10-9A01-04D0F5C2B088}" presName="c16" presStyleLbl="node1" presStyleIdx="15" presStyleCnt="19"/>
      <dgm:spPr/>
    </dgm:pt>
    <dgm:pt modelId="{6DBF62A2-7F2D-4630-B8C5-0395851B3DE0}" type="pres">
      <dgm:prSet presAssocID="{21616B6D-AEBF-4A10-9A01-04D0F5C2B088}" presName="c17" presStyleLbl="node1" presStyleIdx="16" presStyleCnt="19"/>
      <dgm:spPr/>
    </dgm:pt>
    <dgm:pt modelId="{290C2AAB-8D30-4C0D-A980-3821232A926B}" type="pres">
      <dgm:prSet presAssocID="{21616B6D-AEBF-4A10-9A01-04D0F5C2B088}" presName="c18" presStyleLbl="node1" presStyleIdx="17" presStyleCnt="19"/>
      <dgm:spPr/>
    </dgm:pt>
    <dgm:pt modelId="{ACA986CD-5FF0-4FA5-AEED-CA31359E5499}" type="pres">
      <dgm:prSet presAssocID="{243BF017-9E7E-44FF-9147-964C5CBA961A}" presName="chevronComposite1" presStyleCnt="0"/>
      <dgm:spPr/>
    </dgm:pt>
    <dgm:pt modelId="{256F5D44-997D-4993-A237-61BEEF3A80F0}" type="pres">
      <dgm:prSet presAssocID="{243BF017-9E7E-44FF-9147-964C5CBA961A}" presName="chevron1" presStyleLbl="sibTrans2D1" presStyleIdx="0" presStyleCnt="5"/>
      <dgm:spPr/>
    </dgm:pt>
    <dgm:pt modelId="{8B4184C5-3D04-4BEB-B316-7904183D5A77}" type="pres">
      <dgm:prSet presAssocID="{243BF017-9E7E-44FF-9147-964C5CBA961A}" presName="spChevron1" presStyleCnt="0"/>
      <dgm:spPr/>
    </dgm:pt>
    <dgm:pt modelId="{019B0F19-8A84-409A-874E-EF95644C4182}" type="pres">
      <dgm:prSet presAssocID="{1691B921-9197-4E74-9B98-1D6814D437CB}" presName="middle" presStyleCnt="0"/>
      <dgm:spPr/>
    </dgm:pt>
    <dgm:pt modelId="{D82049EB-F5D7-49E6-8D60-F5210A6FA9F6}" type="pres">
      <dgm:prSet presAssocID="{1691B921-9197-4E74-9B98-1D6814D437CB}" presName="parTxMid" presStyleLbl="revTx" presStyleIdx="2" presStyleCnt="11"/>
      <dgm:spPr/>
    </dgm:pt>
    <dgm:pt modelId="{1DCD29F4-64C0-46E2-814A-0DF1A9A566FA}" type="pres">
      <dgm:prSet presAssocID="{1691B921-9197-4E74-9B98-1D6814D437CB}" presName="desTxMid" presStyleLbl="revTx" presStyleIdx="3" presStyleCnt="11">
        <dgm:presLayoutVars>
          <dgm:bulletEnabled val="1"/>
        </dgm:presLayoutVars>
      </dgm:prSet>
      <dgm:spPr/>
    </dgm:pt>
    <dgm:pt modelId="{286D36AB-7CDB-4294-8E16-6C4D73104C88}" type="pres">
      <dgm:prSet presAssocID="{1691B921-9197-4E74-9B98-1D6814D437CB}" presName="spMid" presStyleCnt="0"/>
      <dgm:spPr/>
    </dgm:pt>
    <dgm:pt modelId="{19A6D5A7-3789-4532-B804-D349E78CD5E2}" type="pres">
      <dgm:prSet presAssocID="{3CDB7DCD-891A-4CB1-A531-844FE9BFB33F}" presName="chevronComposite1" presStyleCnt="0"/>
      <dgm:spPr/>
    </dgm:pt>
    <dgm:pt modelId="{4015F6A4-75D1-4A4F-A224-E2C0794AA9FF}" type="pres">
      <dgm:prSet presAssocID="{3CDB7DCD-891A-4CB1-A531-844FE9BFB33F}" presName="chevron1" presStyleLbl="sibTrans2D1" presStyleIdx="1" presStyleCnt="5"/>
      <dgm:spPr/>
    </dgm:pt>
    <dgm:pt modelId="{F6CEA441-572A-48D1-91D7-EB126F31F3B9}" type="pres">
      <dgm:prSet presAssocID="{3CDB7DCD-891A-4CB1-A531-844FE9BFB33F}" presName="spChevron1" presStyleCnt="0"/>
      <dgm:spPr/>
    </dgm:pt>
    <dgm:pt modelId="{812F4869-1DC7-4E94-95F3-22D235C2FE6D}" type="pres">
      <dgm:prSet presAssocID="{A419C30A-E81D-4125-8F40-B37FA4EE36DA}" presName="middle" presStyleCnt="0"/>
      <dgm:spPr/>
    </dgm:pt>
    <dgm:pt modelId="{8919C9B3-D646-4E03-A520-2B116587C214}" type="pres">
      <dgm:prSet presAssocID="{A419C30A-E81D-4125-8F40-B37FA4EE36DA}" presName="parTxMid" presStyleLbl="revTx" presStyleIdx="4" presStyleCnt="11"/>
      <dgm:spPr/>
    </dgm:pt>
    <dgm:pt modelId="{10EAB092-E6C5-4C1B-B865-94E2C3240A78}" type="pres">
      <dgm:prSet presAssocID="{A419C30A-E81D-4125-8F40-B37FA4EE36DA}" presName="desTxMid" presStyleLbl="revTx" presStyleIdx="5" presStyleCnt="11">
        <dgm:presLayoutVars>
          <dgm:bulletEnabled val="1"/>
        </dgm:presLayoutVars>
      </dgm:prSet>
      <dgm:spPr/>
    </dgm:pt>
    <dgm:pt modelId="{3E054504-D5F3-449E-A739-573139E293C7}" type="pres">
      <dgm:prSet presAssocID="{A419C30A-E81D-4125-8F40-B37FA4EE36DA}" presName="spMid" presStyleCnt="0"/>
      <dgm:spPr/>
    </dgm:pt>
    <dgm:pt modelId="{F815BC72-F402-4D42-97CA-505E061DEFCA}" type="pres">
      <dgm:prSet presAssocID="{0078C0CB-51FC-4FB7-A038-FCA04FF71A1F}" presName="chevronComposite1" presStyleCnt="0"/>
      <dgm:spPr/>
    </dgm:pt>
    <dgm:pt modelId="{B11C3953-B3AD-4C98-A875-D542AA7C955A}" type="pres">
      <dgm:prSet presAssocID="{0078C0CB-51FC-4FB7-A038-FCA04FF71A1F}" presName="chevron1" presStyleLbl="sibTrans2D1" presStyleIdx="2" presStyleCnt="5"/>
      <dgm:spPr/>
    </dgm:pt>
    <dgm:pt modelId="{3EB23CED-69EB-41F0-944C-B400CAC53AD7}" type="pres">
      <dgm:prSet presAssocID="{0078C0CB-51FC-4FB7-A038-FCA04FF71A1F}" presName="spChevron1" presStyleCnt="0"/>
      <dgm:spPr/>
    </dgm:pt>
    <dgm:pt modelId="{5416AFF3-D27A-4B50-AD01-5ACB32F146AB}" type="pres">
      <dgm:prSet presAssocID="{B81E7AE2-067A-4200-9FD5-9E3C4B9AB084}" presName="middle" presStyleCnt="0"/>
      <dgm:spPr/>
    </dgm:pt>
    <dgm:pt modelId="{D6AACE88-DACA-422A-84CF-4D3189FCAE0C}" type="pres">
      <dgm:prSet presAssocID="{B81E7AE2-067A-4200-9FD5-9E3C4B9AB084}" presName="parTxMid" presStyleLbl="revTx" presStyleIdx="6" presStyleCnt="11"/>
      <dgm:spPr/>
    </dgm:pt>
    <dgm:pt modelId="{D979CC77-F68B-4E54-A969-54AACDB9E039}" type="pres">
      <dgm:prSet presAssocID="{B81E7AE2-067A-4200-9FD5-9E3C4B9AB084}" presName="desTxMid" presStyleLbl="revTx" presStyleIdx="7" presStyleCnt="11">
        <dgm:presLayoutVars>
          <dgm:bulletEnabled val="1"/>
        </dgm:presLayoutVars>
      </dgm:prSet>
      <dgm:spPr/>
    </dgm:pt>
    <dgm:pt modelId="{35729828-4E12-4C93-9386-9937F2BC656D}" type="pres">
      <dgm:prSet presAssocID="{B81E7AE2-067A-4200-9FD5-9E3C4B9AB084}" presName="spMid" presStyleCnt="0"/>
      <dgm:spPr/>
    </dgm:pt>
    <dgm:pt modelId="{57AC8D2D-70A0-4145-AB99-AF5C50549133}" type="pres">
      <dgm:prSet presAssocID="{F82EC5EE-5F00-4043-A036-D1D34859CDC5}" presName="chevronComposite1" presStyleCnt="0"/>
      <dgm:spPr/>
    </dgm:pt>
    <dgm:pt modelId="{A47B0AFD-98A3-404E-818D-CC89E884A058}" type="pres">
      <dgm:prSet presAssocID="{F82EC5EE-5F00-4043-A036-D1D34859CDC5}" presName="chevron1" presStyleLbl="sibTrans2D1" presStyleIdx="3" presStyleCnt="5"/>
      <dgm:spPr/>
    </dgm:pt>
    <dgm:pt modelId="{500F1E1D-DEB4-4BFC-892B-F356A99836B3}" type="pres">
      <dgm:prSet presAssocID="{F82EC5EE-5F00-4043-A036-D1D34859CDC5}" presName="spChevron1" presStyleCnt="0"/>
      <dgm:spPr/>
    </dgm:pt>
    <dgm:pt modelId="{B73ADDEE-D48C-4568-86AA-B26E069A0173}" type="pres">
      <dgm:prSet presAssocID="{0754F68C-C25D-42A7-B4A0-A966696493BA}" presName="middle" presStyleCnt="0"/>
      <dgm:spPr/>
    </dgm:pt>
    <dgm:pt modelId="{5DD55AB9-8DE2-4269-B54A-4F4E14852F61}" type="pres">
      <dgm:prSet presAssocID="{0754F68C-C25D-42A7-B4A0-A966696493BA}" presName="parTxMid" presStyleLbl="revTx" presStyleIdx="8" presStyleCnt="11"/>
      <dgm:spPr/>
    </dgm:pt>
    <dgm:pt modelId="{EB0041D3-3705-4722-8128-C632E384DF26}" type="pres">
      <dgm:prSet presAssocID="{0754F68C-C25D-42A7-B4A0-A966696493BA}" presName="desTxMid" presStyleLbl="revTx" presStyleIdx="9" presStyleCnt="11">
        <dgm:presLayoutVars>
          <dgm:bulletEnabled val="1"/>
        </dgm:presLayoutVars>
      </dgm:prSet>
      <dgm:spPr/>
    </dgm:pt>
    <dgm:pt modelId="{B33B8E08-81DC-48E4-A911-900D10919192}" type="pres">
      <dgm:prSet presAssocID="{0754F68C-C25D-42A7-B4A0-A966696493BA}" presName="spMid" presStyleCnt="0"/>
      <dgm:spPr/>
    </dgm:pt>
    <dgm:pt modelId="{F87A2CB0-0282-4F0C-AE1B-CDE8D0C9F468}" type="pres">
      <dgm:prSet presAssocID="{8A4FDF0A-4922-444F-8D00-AAD3CCF60334}" presName="chevronComposite1" presStyleCnt="0"/>
      <dgm:spPr/>
    </dgm:pt>
    <dgm:pt modelId="{DC899B14-AD00-451C-B5FF-D53A881A7428}" type="pres">
      <dgm:prSet presAssocID="{8A4FDF0A-4922-444F-8D00-AAD3CCF60334}" presName="chevron1" presStyleLbl="sibTrans2D1" presStyleIdx="4" presStyleCnt="5"/>
      <dgm:spPr/>
    </dgm:pt>
    <dgm:pt modelId="{046D9157-72BD-48D4-88DC-86E1D3625FB7}" type="pres">
      <dgm:prSet presAssocID="{8A4FDF0A-4922-444F-8D00-AAD3CCF60334}" presName="spChevron1" presStyleCnt="0"/>
      <dgm:spPr/>
    </dgm:pt>
    <dgm:pt modelId="{34AA5FB0-7485-4B27-8714-D9EB1DCCA36B}" type="pres">
      <dgm:prSet presAssocID="{D91C91B5-0330-4B91-9898-F5F223A12D81}" presName="last" presStyleCnt="0"/>
      <dgm:spPr/>
    </dgm:pt>
    <dgm:pt modelId="{69A77D9B-855E-4E80-A7AD-2230539C5B97}" type="pres">
      <dgm:prSet presAssocID="{D91C91B5-0330-4B91-9898-F5F223A12D81}" presName="circleTx" presStyleLbl="node1" presStyleIdx="18" presStyleCnt="19"/>
      <dgm:spPr/>
    </dgm:pt>
    <dgm:pt modelId="{A15AB977-2795-4A8C-B8D5-377874093E18}" type="pres">
      <dgm:prSet presAssocID="{D91C91B5-0330-4B91-9898-F5F223A12D81}" presName="desTxN" presStyleLbl="revTx" presStyleIdx="10" presStyleCnt="11">
        <dgm:presLayoutVars>
          <dgm:bulletEnabled val="1"/>
        </dgm:presLayoutVars>
      </dgm:prSet>
      <dgm:spPr/>
    </dgm:pt>
    <dgm:pt modelId="{C8DF2689-C09D-49F8-9CC4-544AE5EE385B}" type="pres">
      <dgm:prSet presAssocID="{D91C91B5-0330-4B91-9898-F5F223A12D81}" presName="spN" presStyleCnt="0"/>
      <dgm:spPr/>
    </dgm:pt>
  </dgm:ptLst>
  <dgm:cxnLst>
    <dgm:cxn modelId="{C2F3FA08-B054-491E-ACD0-3FF1C8C122FC}" srcId="{D91C91B5-0330-4B91-9898-F5F223A12D81}" destId="{65E7A463-329E-49CF-9F66-D3E9F14FFCBC}" srcOrd="0" destOrd="0" parTransId="{A910CB39-AE64-4214-B0A4-B40C41CB9A2D}" sibTransId="{82E4269D-E47C-45D0-8A35-862BB4AFBBD7}"/>
    <dgm:cxn modelId="{C874E50E-7E2E-4A14-AB66-E4A7555FC6F6}" srcId="{6D0F0A25-DACB-42D4-8AB7-37B5D44DF05D}" destId="{B81E7AE2-067A-4200-9FD5-9E3C4B9AB084}" srcOrd="3" destOrd="0" parTransId="{E3381499-16CC-4DF6-AFF8-6ED7B0F6F320}" sibTransId="{F82EC5EE-5F00-4043-A036-D1D34859CDC5}"/>
    <dgm:cxn modelId="{FE15A511-7B84-4D4E-88DC-250262A4C918}" type="presOf" srcId="{B81E7AE2-067A-4200-9FD5-9E3C4B9AB084}" destId="{D6AACE88-DACA-422A-84CF-4D3189FCAE0C}" srcOrd="0" destOrd="0" presId="urn:microsoft.com/office/officeart/2009/3/layout/RandomtoResultProcess"/>
    <dgm:cxn modelId="{C7516E2C-C4D4-4160-ABAE-F2ECC4DD56DA}" srcId="{1691B921-9197-4E74-9B98-1D6814D437CB}" destId="{6B4BFB82-A81E-42F3-90C0-FD828D0680D1}" srcOrd="0" destOrd="0" parTransId="{96B1A784-80C4-45F8-AC8A-2DF092C59AF5}" sibTransId="{58106EAE-B4F1-481E-B71D-4DD132BD23E9}"/>
    <dgm:cxn modelId="{92B8B534-E54E-414D-87F9-21FD13ACC58C}" srcId="{A419C30A-E81D-4125-8F40-B37FA4EE36DA}" destId="{9D391A5C-BB17-4753-9A37-5073B61FE05D}" srcOrd="0" destOrd="0" parTransId="{9AF91C30-090C-44FA-87A0-FA1392EEA42C}" sibTransId="{A767223F-B9B1-4453-83D7-82B5765B1DFC}"/>
    <dgm:cxn modelId="{CE450E36-D822-4C27-B795-DFE6B09DB67A}" type="presOf" srcId="{21616B6D-AEBF-4A10-9A01-04D0F5C2B088}" destId="{0F64C7A4-140E-4831-8CCC-58CA8A92D851}" srcOrd="0" destOrd="0" presId="urn:microsoft.com/office/officeart/2009/3/layout/RandomtoResultProcess"/>
    <dgm:cxn modelId="{72A99536-BCB9-45FC-A223-7265141CE959}" type="presOf" srcId="{D91C91B5-0330-4B91-9898-F5F223A12D81}" destId="{69A77D9B-855E-4E80-A7AD-2230539C5B97}" srcOrd="0" destOrd="0" presId="urn:microsoft.com/office/officeart/2009/3/layout/RandomtoResultProcess"/>
    <dgm:cxn modelId="{F1B59940-AE2B-401F-951D-FD46CD400ACA}" type="presOf" srcId="{54145037-5383-4DD7-BC1B-64B4A0BB302B}" destId="{EB0041D3-3705-4722-8128-C632E384DF26}" srcOrd="0" destOrd="0" presId="urn:microsoft.com/office/officeart/2009/3/layout/RandomtoResultProcess"/>
    <dgm:cxn modelId="{46A61D6A-848B-471B-9594-30C55F411224}" srcId="{0754F68C-C25D-42A7-B4A0-A966696493BA}" destId="{54145037-5383-4DD7-BC1B-64B4A0BB302B}" srcOrd="0" destOrd="0" parTransId="{0D23F775-821F-4431-9BFA-EBFBB1534563}" sibTransId="{4F0BC230-8449-4380-BC58-025148AE12E4}"/>
    <dgm:cxn modelId="{AADB434B-BB83-4830-97D7-5EF646AB0863}" type="presOf" srcId="{1691B921-9197-4E74-9B98-1D6814D437CB}" destId="{D82049EB-F5D7-49E6-8D60-F5210A6FA9F6}" srcOrd="0" destOrd="0" presId="urn:microsoft.com/office/officeart/2009/3/layout/RandomtoResultProcess"/>
    <dgm:cxn modelId="{EE2C404F-CDFC-46E3-A324-27A87607AF74}" srcId="{6D0F0A25-DACB-42D4-8AB7-37B5D44DF05D}" destId="{21616B6D-AEBF-4A10-9A01-04D0F5C2B088}" srcOrd="0" destOrd="0" parTransId="{8FA47645-E69E-4C9F-98B0-E2518A1807F7}" sibTransId="{243BF017-9E7E-44FF-9147-964C5CBA961A}"/>
    <dgm:cxn modelId="{632E8D52-D8D1-4604-8773-A9DD049D288F}" type="presOf" srcId="{0754F68C-C25D-42A7-B4A0-A966696493BA}" destId="{5DD55AB9-8DE2-4269-B54A-4F4E14852F61}" srcOrd="0" destOrd="0" presId="urn:microsoft.com/office/officeart/2009/3/layout/RandomtoResultProcess"/>
    <dgm:cxn modelId="{596FFC76-C47E-4195-980E-314864543E8B}" type="presOf" srcId="{65E7A463-329E-49CF-9F66-D3E9F14FFCBC}" destId="{A15AB977-2795-4A8C-B8D5-377874093E18}" srcOrd="0" destOrd="0" presId="urn:microsoft.com/office/officeart/2009/3/layout/RandomtoResultProcess"/>
    <dgm:cxn modelId="{D59FFD88-E864-4802-8A50-425DEBDDB1C4}" type="presOf" srcId="{6B4BFB82-A81E-42F3-90C0-FD828D0680D1}" destId="{1DCD29F4-64C0-46E2-814A-0DF1A9A566FA}" srcOrd="0" destOrd="0" presId="urn:microsoft.com/office/officeart/2009/3/layout/RandomtoResultProcess"/>
    <dgm:cxn modelId="{6D1EFF90-37B0-448A-AD71-DD9A2A93B2C3}" srcId="{B81E7AE2-067A-4200-9FD5-9E3C4B9AB084}" destId="{0A9F7818-5492-433F-8A72-FFAC3D8C175F}" srcOrd="0" destOrd="0" parTransId="{7AFB8839-3324-4A2F-81B5-ED98AB0DD660}" sibTransId="{D64357CF-7E17-4E74-B8E2-463D47375A24}"/>
    <dgm:cxn modelId="{1613D595-B0B5-4703-B763-382B53EB1C08}" type="presOf" srcId="{A419C30A-E81D-4125-8F40-B37FA4EE36DA}" destId="{8919C9B3-D646-4E03-A520-2B116587C214}" srcOrd="0" destOrd="0" presId="urn:microsoft.com/office/officeart/2009/3/layout/RandomtoResultProcess"/>
    <dgm:cxn modelId="{77FAA896-7304-4A64-825C-EF5A373EC130}" type="presOf" srcId="{8E74FE7A-55A2-4F0F-9AAB-33E8C11AE64B}" destId="{2FB47689-9280-4180-8E0B-C81F2D6BB8AE}" srcOrd="0" destOrd="0" presId="urn:microsoft.com/office/officeart/2009/3/layout/RandomtoResultProcess"/>
    <dgm:cxn modelId="{41E74B98-08D5-464E-B8AE-CA0975BDBDFC}" type="presOf" srcId="{6D0F0A25-DACB-42D4-8AB7-37B5D44DF05D}" destId="{5FCDEB9A-4EB2-4BB5-B07D-7CF13BB3B59A}" srcOrd="0" destOrd="0" presId="urn:microsoft.com/office/officeart/2009/3/layout/RandomtoResultProcess"/>
    <dgm:cxn modelId="{BBA3899B-C938-4520-B5EB-17DDE64D3927}" type="presOf" srcId="{9D391A5C-BB17-4753-9A37-5073B61FE05D}" destId="{10EAB092-E6C5-4C1B-B865-94E2C3240A78}" srcOrd="0" destOrd="0" presId="urn:microsoft.com/office/officeart/2009/3/layout/RandomtoResultProcess"/>
    <dgm:cxn modelId="{B2BB4CA8-50CF-4E74-A00A-6D2B4AA12229}" srcId="{6D0F0A25-DACB-42D4-8AB7-37B5D44DF05D}" destId="{D91C91B5-0330-4B91-9898-F5F223A12D81}" srcOrd="5" destOrd="0" parTransId="{A3F22976-1FEA-428C-BF5D-85F3DFCD468F}" sibTransId="{F620E9E9-2F16-47B8-B50D-61DCAAECE6D8}"/>
    <dgm:cxn modelId="{FC4BD2A8-DBB7-40C4-96DD-2124512914B9}" srcId="{6D0F0A25-DACB-42D4-8AB7-37B5D44DF05D}" destId="{1691B921-9197-4E74-9B98-1D6814D437CB}" srcOrd="1" destOrd="0" parTransId="{63E8D43A-9DAE-4A0E-BEEA-A27799D24F9B}" sibTransId="{3CDB7DCD-891A-4CB1-A531-844FE9BFB33F}"/>
    <dgm:cxn modelId="{C65222AF-8E37-4DFC-AE70-C73DED67FE01}" srcId="{6D0F0A25-DACB-42D4-8AB7-37B5D44DF05D}" destId="{0754F68C-C25D-42A7-B4A0-A966696493BA}" srcOrd="4" destOrd="0" parTransId="{0260DD8B-77C2-4F0A-900E-6B339C65CFD8}" sibTransId="{8A4FDF0A-4922-444F-8D00-AAD3CCF60334}"/>
    <dgm:cxn modelId="{C95C18B8-E980-4481-B027-CD4039E9A901}" srcId="{6D0F0A25-DACB-42D4-8AB7-37B5D44DF05D}" destId="{A419C30A-E81D-4125-8F40-B37FA4EE36DA}" srcOrd="2" destOrd="0" parTransId="{7EC939A0-28F7-40F8-9791-FF1D237F9199}" sibTransId="{0078C0CB-51FC-4FB7-A038-FCA04FF71A1F}"/>
    <dgm:cxn modelId="{AF3719C4-9813-4CF6-B65D-A7541AD459BE}" type="presOf" srcId="{0A9F7818-5492-433F-8A72-FFAC3D8C175F}" destId="{D979CC77-F68B-4E54-A969-54AACDB9E039}" srcOrd="0" destOrd="0" presId="urn:microsoft.com/office/officeart/2009/3/layout/RandomtoResultProcess"/>
    <dgm:cxn modelId="{0CCAB7F6-6D28-4452-8625-8AA78E90A983}" srcId="{21616B6D-AEBF-4A10-9A01-04D0F5C2B088}" destId="{8E74FE7A-55A2-4F0F-9AAB-33E8C11AE64B}" srcOrd="0" destOrd="0" parTransId="{E291577C-5245-422E-AB4B-D8315BDE2F9D}" sibTransId="{0E6A4F1D-83D9-4DE2-994D-51853F48CEAE}"/>
    <dgm:cxn modelId="{79257D90-2489-4836-84BD-DA2416CC7ABA}" type="presParOf" srcId="{5FCDEB9A-4EB2-4BB5-B07D-7CF13BB3B59A}" destId="{06F1DEDF-A92E-4F5A-A1AD-9B1AE9F18D2A}" srcOrd="0" destOrd="0" presId="urn:microsoft.com/office/officeart/2009/3/layout/RandomtoResultProcess"/>
    <dgm:cxn modelId="{05591993-DFD3-4A57-B4FC-3F83B6EB6A5E}" type="presParOf" srcId="{06F1DEDF-A92E-4F5A-A1AD-9B1AE9F18D2A}" destId="{0F64C7A4-140E-4831-8CCC-58CA8A92D851}" srcOrd="0" destOrd="0" presId="urn:microsoft.com/office/officeart/2009/3/layout/RandomtoResultProcess"/>
    <dgm:cxn modelId="{52A54743-4D0B-4E33-9020-CEE722E9DA81}" type="presParOf" srcId="{06F1DEDF-A92E-4F5A-A1AD-9B1AE9F18D2A}" destId="{2FB47689-9280-4180-8E0B-C81F2D6BB8AE}" srcOrd="1" destOrd="0" presId="urn:microsoft.com/office/officeart/2009/3/layout/RandomtoResultProcess"/>
    <dgm:cxn modelId="{4E762701-CA8D-4D76-893E-03502DBD46F1}" type="presParOf" srcId="{06F1DEDF-A92E-4F5A-A1AD-9B1AE9F18D2A}" destId="{E1629622-BCCD-4651-88F5-ADA8458AD9B1}" srcOrd="2" destOrd="0" presId="urn:microsoft.com/office/officeart/2009/3/layout/RandomtoResultProcess"/>
    <dgm:cxn modelId="{CC91C673-73D1-468F-A70A-1083A871511B}" type="presParOf" srcId="{06F1DEDF-A92E-4F5A-A1AD-9B1AE9F18D2A}" destId="{55AAAC67-0D09-44D4-A70D-A807D2D01FC8}" srcOrd="3" destOrd="0" presId="urn:microsoft.com/office/officeart/2009/3/layout/RandomtoResultProcess"/>
    <dgm:cxn modelId="{28DB04CE-87EA-4989-AADF-23CE1031D965}" type="presParOf" srcId="{06F1DEDF-A92E-4F5A-A1AD-9B1AE9F18D2A}" destId="{EF0B1CA2-1C94-4EB3-83C9-5B108ED84FC2}" srcOrd="4" destOrd="0" presId="urn:microsoft.com/office/officeart/2009/3/layout/RandomtoResultProcess"/>
    <dgm:cxn modelId="{001D7CA1-BA75-4B90-8228-F13F67F40353}" type="presParOf" srcId="{06F1DEDF-A92E-4F5A-A1AD-9B1AE9F18D2A}" destId="{664C176C-3E39-4861-8827-ED3B8423A456}" srcOrd="5" destOrd="0" presId="urn:microsoft.com/office/officeart/2009/3/layout/RandomtoResultProcess"/>
    <dgm:cxn modelId="{9576CA92-36DD-4267-8BA0-08406079ACE2}" type="presParOf" srcId="{06F1DEDF-A92E-4F5A-A1AD-9B1AE9F18D2A}" destId="{8EEEA504-F609-4A54-B672-B06FD22E5FD5}" srcOrd="6" destOrd="0" presId="urn:microsoft.com/office/officeart/2009/3/layout/RandomtoResultProcess"/>
    <dgm:cxn modelId="{3E55DCCC-CA70-4849-993B-A93D743E3577}" type="presParOf" srcId="{06F1DEDF-A92E-4F5A-A1AD-9B1AE9F18D2A}" destId="{E9E4AA19-216C-4720-B239-AD186579B07C}" srcOrd="7" destOrd="0" presId="urn:microsoft.com/office/officeart/2009/3/layout/RandomtoResultProcess"/>
    <dgm:cxn modelId="{3155E09B-41D1-448D-940F-6D799534C597}" type="presParOf" srcId="{06F1DEDF-A92E-4F5A-A1AD-9B1AE9F18D2A}" destId="{D2A62E4D-B50F-43B5-941D-A5BF32F363C2}" srcOrd="8" destOrd="0" presId="urn:microsoft.com/office/officeart/2009/3/layout/RandomtoResultProcess"/>
    <dgm:cxn modelId="{8A547BFB-E98E-42CC-8E47-14FA82C3455B}" type="presParOf" srcId="{06F1DEDF-A92E-4F5A-A1AD-9B1AE9F18D2A}" destId="{92F5ECBD-F62A-410F-A4CA-FD6E490E4007}" srcOrd="9" destOrd="0" presId="urn:microsoft.com/office/officeart/2009/3/layout/RandomtoResultProcess"/>
    <dgm:cxn modelId="{D74F989C-5D01-4A28-8584-3446DCB141AA}" type="presParOf" srcId="{06F1DEDF-A92E-4F5A-A1AD-9B1AE9F18D2A}" destId="{1BC312C1-9CA3-441E-8B98-9B4C25D17C1F}" srcOrd="10" destOrd="0" presId="urn:microsoft.com/office/officeart/2009/3/layout/RandomtoResultProcess"/>
    <dgm:cxn modelId="{97285D5C-FAEF-40BC-9379-A6CD5F85F6D9}" type="presParOf" srcId="{06F1DEDF-A92E-4F5A-A1AD-9B1AE9F18D2A}" destId="{201B8F93-0831-49B0-96A5-156F84680CBB}" srcOrd="11" destOrd="0" presId="urn:microsoft.com/office/officeart/2009/3/layout/RandomtoResultProcess"/>
    <dgm:cxn modelId="{9F1620B6-8B82-4BBA-B881-591C3D60F43D}" type="presParOf" srcId="{06F1DEDF-A92E-4F5A-A1AD-9B1AE9F18D2A}" destId="{E07F2DE8-CE70-4D80-A0E4-BCF0A700AC15}" srcOrd="12" destOrd="0" presId="urn:microsoft.com/office/officeart/2009/3/layout/RandomtoResultProcess"/>
    <dgm:cxn modelId="{F6969ABC-053C-410B-A88E-70F173BC8AA4}" type="presParOf" srcId="{06F1DEDF-A92E-4F5A-A1AD-9B1AE9F18D2A}" destId="{B1C0471C-5AA3-4BDF-857F-C4391BC145F9}" srcOrd="13" destOrd="0" presId="urn:microsoft.com/office/officeart/2009/3/layout/RandomtoResultProcess"/>
    <dgm:cxn modelId="{0F674421-3A5B-4670-978B-9B6CE465AFC7}" type="presParOf" srcId="{06F1DEDF-A92E-4F5A-A1AD-9B1AE9F18D2A}" destId="{E3640577-4E63-4AC6-BDA7-D902483AA6D2}" srcOrd="14" destOrd="0" presId="urn:microsoft.com/office/officeart/2009/3/layout/RandomtoResultProcess"/>
    <dgm:cxn modelId="{1C90B03D-9CEE-491C-A3CA-49497DD2ACA3}" type="presParOf" srcId="{06F1DEDF-A92E-4F5A-A1AD-9B1AE9F18D2A}" destId="{4CAB142C-6157-405A-A63E-3593ABFEA3B0}" srcOrd="15" destOrd="0" presId="urn:microsoft.com/office/officeart/2009/3/layout/RandomtoResultProcess"/>
    <dgm:cxn modelId="{1F2B2EF9-7B70-4EA0-9D23-D9414398D991}" type="presParOf" srcId="{06F1DEDF-A92E-4F5A-A1AD-9B1AE9F18D2A}" destId="{42AED3AB-DB5B-4A1D-985A-98D4BB03A52C}" srcOrd="16" destOrd="0" presId="urn:microsoft.com/office/officeart/2009/3/layout/RandomtoResultProcess"/>
    <dgm:cxn modelId="{C6713C00-385D-4E96-9C1B-75A6C7D92D13}" type="presParOf" srcId="{06F1DEDF-A92E-4F5A-A1AD-9B1AE9F18D2A}" destId="{14E3C435-8C3F-4CDA-B857-6E9E30B2F288}" srcOrd="17" destOrd="0" presId="urn:microsoft.com/office/officeart/2009/3/layout/RandomtoResultProcess"/>
    <dgm:cxn modelId="{7E1ED105-902A-4206-9596-D7C6CFC1B529}" type="presParOf" srcId="{06F1DEDF-A92E-4F5A-A1AD-9B1AE9F18D2A}" destId="{6DBF62A2-7F2D-4630-B8C5-0395851B3DE0}" srcOrd="18" destOrd="0" presId="urn:microsoft.com/office/officeart/2009/3/layout/RandomtoResultProcess"/>
    <dgm:cxn modelId="{C34EDA6C-2DAC-4705-BA00-A74DB7CE6B45}" type="presParOf" srcId="{06F1DEDF-A92E-4F5A-A1AD-9B1AE9F18D2A}" destId="{290C2AAB-8D30-4C0D-A980-3821232A926B}" srcOrd="19" destOrd="0" presId="urn:microsoft.com/office/officeart/2009/3/layout/RandomtoResultProcess"/>
    <dgm:cxn modelId="{BEBC7698-19A4-438E-B876-663A3D1DEAF2}" type="presParOf" srcId="{5FCDEB9A-4EB2-4BB5-B07D-7CF13BB3B59A}" destId="{ACA986CD-5FF0-4FA5-AEED-CA31359E5499}" srcOrd="1" destOrd="0" presId="urn:microsoft.com/office/officeart/2009/3/layout/RandomtoResultProcess"/>
    <dgm:cxn modelId="{D8579603-72C6-47E6-B6EB-09A5F9883B0E}" type="presParOf" srcId="{ACA986CD-5FF0-4FA5-AEED-CA31359E5499}" destId="{256F5D44-997D-4993-A237-61BEEF3A80F0}" srcOrd="0" destOrd="0" presId="urn:microsoft.com/office/officeart/2009/3/layout/RandomtoResultProcess"/>
    <dgm:cxn modelId="{1664C295-11B5-4033-8064-F3BCE37EE5F8}" type="presParOf" srcId="{ACA986CD-5FF0-4FA5-AEED-CA31359E5499}" destId="{8B4184C5-3D04-4BEB-B316-7904183D5A77}" srcOrd="1" destOrd="0" presId="urn:microsoft.com/office/officeart/2009/3/layout/RandomtoResultProcess"/>
    <dgm:cxn modelId="{29A054C8-B0F1-4187-8AB2-5BF3D0398778}" type="presParOf" srcId="{5FCDEB9A-4EB2-4BB5-B07D-7CF13BB3B59A}" destId="{019B0F19-8A84-409A-874E-EF95644C4182}" srcOrd="2" destOrd="0" presId="urn:microsoft.com/office/officeart/2009/3/layout/RandomtoResultProcess"/>
    <dgm:cxn modelId="{41BB956D-FDF8-48EB-9B13-BEA2A92E8160}" type="presParOf" srcId="{019B0F19-8A84-409A-874E-EF95644C4182}" destId="{D82049EB-F5D7-49E6-8D60-F5210A6FA9F6}" srcOrd="0" destOrd="0" presId="urn:microsoft.com/office/officeart/2009/3/layout/RandomtoResultProcess"/>
    <dgm:cxn modelId="{C01402D9-D00E-4841-87E5-A8D40E157788}" type="presParOf" srcId="{019B0F19-8A84-409A-874E-EF95644C4182}" destId="{1DCD29F4-64C0-46E2-814A-0DF1A9A566FA}" srcOrd="1" destOrd="0" presId="urn:microsoft.com/office/officeart/2009/3/layout/RandomtoResultProcess"/>
    <dgm:cxn modelId="{5E2AAECA-675E-4423-963B-C266C06DF933}" type="presParOf" srcId="{019B0F19-8A84-409A-874E-EF95644C4182}" destId="{286D36AB-7CDB-4294-8E16-6C4D73104C88}" srcOrd="2" destOrd="0" presId="urn:microsoft.com/office/officeart/2009/3/layout/RandomtoResultProcess"/>
    <dgm:cxn modelId="{B1D09851-8DE5-433D-98EF-44EAC567627B}" type="presParOf" srcId="{5FCDEB9A-4EB2-4BB5-B07D-7CF13BB3B59A}" destId="{19A6D5A7-3789-4532-B804-D349E78CD5E2}" srcOrd="3" destOrd="0" presId="urn:microsoft.com/office/officeart/2009/3/layout/RandomtoResultProcess"/>
    <dgm:cxn modelId="{15EE322D-594D-4BAA-9E12-4E0A2617CD4F}" type="presParOf" srcId="{19A6D5A7-3789-4532-B804-D349E78CD5E2}" destId="{4015F6A4-75D1-4A4F-A224-E2C0794AA9FF}" srcOrd="0" destOrd="0" presId="urn:microsoft.com/office/officeart/2009/3/layout/RandomtoResultProcess"/>
    <dgm:cxn modelId="{5C5AD73C-3496-4C11-97E5-EDD3DF0BE9F0}" type="presParOf" srcId="{19A6D5A7-3789-4532-B804-D349E78CD5E2}" destId="{F6CEA441-572A-48D1-91D7-EB126F31F3B9}" srcOrd="1" destOrd="0" presId="urn:microsoft.com/office/officeart/2009/3/layout/RandomtoResultProcess"/>
    <dgm:cxn modelId="{F73E910E-01BA-4BC8-AB44-03B6F2157B1A}" type="presParOf" srcId="{5FCDEB9A-4EB2-4BB5-B07D-7CF13BB3B59A}" destId="{812F4869-1DC7-4E94-95F3-22D235C2FE6D}" srcOrd="4" destOrd="0" presId="urn:microsoft.com/office/officeart/2009/3/layout/RandomtoResultProcess"/>
    <dgm:cxn modelId="{C7E0CD48-DFDD-40A5-BC04-3BD47BECDBA7}" type="presParOf" srcId="{812F4869-1DC7-4E94-95F3-22D235C2FE6D}" destId="{8919C9B3-D646-4E03-A520-2B116587C214}" srcOrd="0" destOrd="0" presId="urn:microsoft.com/office/officeart/2009/3/layout/RandomtoResultProcess"/>
    <dgm:cxn modelId="{16F399C8-9B66-47ED-829B-123E5C05BFEF}" type="presParOf" srcId="{812F4869-1DC7-4E94-95F3-22D235C2FE6D}" destId="{10EAB092-E6C5-4C1B-B865-94E2C3240A78}" srcOrd="1" destOrd="0" presId="urn:microsoft.com/office/officeart/2009/3/layout/RandomtoResultProcess"/>
    <dgm:cxn modelId="{9EE7B6AA-BA0B-4EA4-8D67-03AC157F733A}" type="presParOf" srcId="{812F4869-1DC7-4E94-95F3-22D235C2FE6D}" destId="{3E054504-D5F3-449E-A739-573139E293C7}" srcOrd="2" destOrd="0" presId="urn:microsoft.com/office/officeart/2009/3/layout/RandomtoResultProcess"/>
    <dgm:cxn modelId="{D4AF1EE0-5A4D-4E63-8BC4-5CEF1288C105}" type="presParOf" srcId="{5FCDEB9A-4EB2-4BB5-B07D-7CF13BB3B59A}" destId="{F815BC72-F402-4D42-97CA-505E061DEFCA}" srcOrd="5" destOrd="0" presId="urn:microsoft.com/office/officeart/2009/3/layout/RandomtoResultProcess"/>
    <dgm:cxn modelId="{7A7C32B2-D6F0-43EE-8642-F50AF05F5AAA}" type="presParOf" srcId="{F815BC72-F402-4D42-97CA-505E061DEFCA}" destId="{B11C3953-B3AD-4C98-A875-D542AA7C955A}" srcOrd="0" destOrd="0" presId="urn:microsoft.com/office/officeart/2009/3/layout/RandomtoResultProcess"/>
    <dgm:cxn modelId="{3DFA2A28-FADF-41CA-B34F-5E0875E160D0}" type="presParOf" srcId="{F815BC72-F402-4D42-97CA-505E061DEFCA}" destId="{3EB23CED-69EB-41F0-944C-B400CAC53AD7}" srcOrd="1" destOrd="0" presId="urn:microsoft.com/office/officeart/2009/3/layout/RandomtoResultProcess"/>
    <dgm:cxn modelId="{692051EA-813C-45B5-807F-CD45837A95EE}" type="presParOf" srcId="{5FCDEB9A-4EB2-4BB5-B07D-7CF13BB3B59A}" destId="{5416AFF3-D27A-4B50-AD01-5ACB32F146AB}" srcOrd="6" destOrd="0" presId="urn:microsoft.com/office/officeart/2009/3/layout/RandomtoResultProcess"/>
    <dgm:cxn modelId="{D8BDB62F-8648-4E10-AD90-533E441C736B}" type="presParOf" srcId="{5416AFF3-D27A-4B50-AD01-5ACB32F146AB}" destId="{D6AACE88-DACA-422A-84CF-4D3189FCAE0C}" srcOrd="0" destOrd="0" presId="urn:microsoft.com/office/officeart/2009/3/layout/RandomtoResultProcess"/>
    <dgm:cxn modelId="{A8E1568D-DC3C-4404-A774-2F4D01BAB368}" type="presParOf" srcId="{5416AFF3-D27A-4B50-AD01-5ACB32F146AB}" destId="{D979CC77-F68B-4E54-A969-54AACDB9E039}" srcOrd="1" destOrd="0" presId="urn:microsoft.com/office/officeart/2009/3/layout/RandomtoResultProcess"/>
    <dgm:cxn modelId="{D43622FF-C3B4-42C5-96F7-4CBAF99891A1}" type="presParOf" srcId="{5416AFF3-D27A-4B50-AD01-5ACB32F146AB}" destId="{35729828-4E12-4C93-9386-9937F2BC656D}" srcOrd="2" destOrd="0" presId="urn:microsoft.com/office/officeart/2009/3/layout/RandomtoResultProcess"/>
    <dgm:cxn modelId="{83DA02AE-DC30-4D66-BDB8-F07285F858C1}" type="presParOf" srcId="{5FCDEB9A-4EB2-4BB5-B07D-7CF13BB3B59A}" destId="{57AC8D2D-70A0-4145-AB99-AF5C50549133}" srcOrd="7" destOrd="0" presId="urn:microsoft.com/office/officeart/2009/3/layout/RandomtoResultProcess"/>
    <dgm:cxn modelId="{0847F94A-5D12-41AC-B5AA-3803452B5891}" type="presParOf" srcId="{57AC8D2D-70A0-4145-AB99-AF5C50549133}" destId="{A47B0AFD-98A3-404E-818D-CC89E884A058}" srcOrd="0" destOrd="0" presId="urn:microsoft.com/office/officeart/2009/3/layout/RandomtoResultProcess"/>
    <dgm:cxn modelId="{243C7C34-CC24-40FF-BACE-A27DFB7708C2}" type="presParOf" srcId="{57AC8D2D-70A0-4145-AB99-AF5C50549133}" destId="{500F1E1D-DEB4-4BFC-892B-F356A99836B3}" srcOrd="1" destOrd="0" presId="urn:microsoft.com/office/officeart/2009/3/layout/RandomtoResultProcess"/>
    <dgm:cxn modelId="{08993021-002A-438C-8816-0962D92C33C9}" type="presParOf" srcId="{5FCDEB9A-4EB2-4BB5-B07D-7CF13BB3B59A}" destId="{B73ADDEE-D48C-4568-86AA-B26E069A0173}" srcOrd="8" destOrd="0" presId="urn:microsoft.com/office/officeart/2009/3/layout/RandomtoResultProcess"/>
    <dgm:cxn modelId="{94B18733-04FB-45D9-B534-2EB40082D02F}" type="presParOf" srcId="{B73ADDEE-D48C-4568-86AA-B26E069A0173}" destId="{5DD55AB9-8DE2-4269-B54A-4F4E14852F61}" srcOrd="0" destOrd="0" presId="urn:microsoft.com/office/officeart/2009/3/layout/RandomtoResultProcess"/>
    <dgm:cxn modelId="{51F9449C-3951-4122-B9C1-9993AF5B1445}" type="presParOf" srcId="{B73ADDEE-D48C-4568-86AA-B26E069A0173}" destId="{EB0041D3-3705-4722-8128-C632E384DF26}" srcOrd="1" destOrd="0" presId="urn:microsoft.com/office/officeart/2009/3/layout/RandomtoResultProcess"/>
    <dgm:cxn modelId="{FF5D1925-3D50-41C4-9359-FA3BA9954DE0}" type="presParOf" srcId="{B73ADDEE-D48C-4568-86AA-B26E069A0173}" destId="{B33B8E08-81DC-48E4-A911-900D10919192}" srcOrd="2" destOrd="0" presId="urn:microsoft.com/office/officeart/2009/3/layout/RandomtoResultProcess"/>
    <dgm:cxn modelId="{8DA96152-0522-4A38-8284-BC1F55F66F62}" type="presParOf" srcId="{5FCDEB9A-4EB2-4BB5-B07D-7CF13BB3B59A}" destId="{F87A2CB0-0282-4F0C-AE1B-CDE8D0C9F468}" srcOrd="9" destOrd="0" presId="urn:microsoft.com/office/officeart/2009/3/layout/RandomtoResultProcess"/>
    <dgm:cxn modelId="{B2E3DA0C-C8F5-410C-9023-082C31AF3582}" type="presParOf" srcId="{F87A2CB0-0282-4F0C-AE1B-CDE8D0C9F468}" destId="{DC899B14-AD00-451C-B5FF-D53A881A7428}" srcOrd="0" destOrd="0" presId="urn:microsoft.com/office/officeart/2009/3/layout/RandomtoResultProcess"/>
    <dgm:cxn modelId="{8B67C3D5-ED16-4191-9D85-0E003B3F59F0}" type="presParOf" srcId="{F87A2CB0-0282-4F0C-AE1B-CDE8D0C9F468}" destId="{046D9157-72BD-48D4-88DC-86E1D3625FB7}" srcOrd="1" destOrd="0" presId="urn:microsoft.com/office/officeart/2009/3/layout/RandomtoResultProcess"/>
    <dgm:cxn modelId="{F3BD2849-97AE-4594-B409-5E344DB2A985}" type="presParOf" srcId="{5FCDEB9A-4EB2-4BB5-B07D-7CF13BB3B59A}" destId="{34AA5FB0-7485-4B27-8714-D9EB1DCCA36B}" srcOrd="10" destOrd="0" presId="urn:microsoft.com/office/officeart/2009/3/layout/RandomtoResultProcess"/>
    <dgm:cxn modelId="{1FB2E655-CD15-458E-8DEB-C898DE5E2B83}" type="presParOf" srcId="{34AA5FB0-7485-4B27-8714-D9EB1DCCA36B}" destId="{69A77D9B-855E-4E80-A7AD-2230539C5B97}" srcOrd="0" destOrd="0" presId="urn:microsoft.com/office/officeart/2009/3/layout/RandomtoResultProcess"/>
    <dgm:cxn modelId="{6D6F0A2B-C3DB-4C27-8370-D1F3C70E4563}" type="presParOf" srcId="{34AA5FB0-7485-4B27-8714-D9EB1DCCA36B}" destId="{A15AB977-2795-4A8C-B8D5-377874093E18}" srcOrd="1" destOrd="0" presId="urn:microsoft.com/office/officeart/2009/3/layout/RandomtoResultProcess"/>
    <dgm:cxn modelId="{03649363-BBE6-43B3-968A-4C355C3941CA}" type="presParOf" srcId="{34AA5FB0-7485-4B27-8714-D9EB1DCCA36B}" destId="{C8DF2689-C09D-49F8-9CC4-544AE5EE385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6DEBC5-B031-4800-ABD3-013228D95A52}" type="doc">
      <dgm:prSet loTypeId="urn:microsoft.com/office/officeart/2005/8/layout/cycle4" loCatId="relationship" qsTypeId="urn:microsoft.com/office/officeart/2005/8/quickstyle/simple1" qsCatId="simple" csTypeId="urn:microsoft.com/office/officeart/2005/8/colors/accent1_3" csCatId="accent1" phldr="1"/>
      <dgm:spPr/>
    </dgm:pt>
    <dgm:pt modelId="{B40558EE-F561-41E1-A5C5-A8E1B1C13A77}">
      <dgm:prSet phldrT="[Text]"/>
      <dgm:spPr/>
      <dgm:t>
        <a:bodyPr/>
        <a:lstStyle/>
        <a:p>
          <a:r>
            <a:rPr lang="en-US" dirty="0"/>
            <a:t>Legal status</a:t>
          </a:r>
        </a:p>
      </dgm:t>
    </dgm:pt>
    <dgm:pt modelId="{70EC33BE-4384-4E93-B498-280EE79F183A}" type="parTrans" cxnId="{5E9119BC-0BF0-4D3D-BA7D-094645F02058}">
      <dgm:prSet/>
      <dgm:spPr/>
      <dgm:t>
        <a:bodyPr/>
        <a:lstStyle/>
        <a:p>
          <a:endParaRPr lang="en-US"/>
        </a:p>
      </dgm:t>
    </dgm:pt>
    <dgm:pt modelId="{B075B022-3446-416C-B704-F683299C6E85}" type="sibTrans" cxnId="{5E9119BC-0BF0-4D3D-BA7D-094645F02058}">
      <dgm:prSet/>
      <dgm:spPr/>
      <dgm:t>
        <a:bodyPr/>
        <a:lstStyle/>
        <a:p>
          <a:endParaRPr lang="en-US"/>
        </a:p>
      </dgm:t>
    </dgm:pt>
    <dgm:pt modelId="{BA287481-A4F2-4E15-9EDB-D966E5D8580A}">
      <dgm:prSet phldrT="[Text]"/>
      <dgm:spPr/>
      <dgm:t>
        <a:bodyPr/>
        <a:lstStyle/>
        <a:p>
          <a:r>
            <a:rPr lang="en-US" dirty="0"/>
            <a:t>Organizational structure</a:t>
          </a:r>
        </a:p>
      </dgm:t>
    </dgm:pt>
    <dgm:pt modelId="{23CFB2E2-BB13-4983-AFCC-48E22896184E}" type="parTrans" cxnId="{A1CC9B12-0762-42F2-9ECF-410EBBA9C2DD}">
      <dgm:prSet/>
      <dgm:spPr/>
      <dgm:t>
        <a:bodyPr/>
        <a:lstStyle/>
        <a:p>
          <a:endParaRPr lang="en-US"/>
        </a:p>
      </dgm:t>
    </dgm:pt>
    <dgm:pt modelId="{F628E085-178F-4918-B59B-56F3E8F95085}" type="sibTrans" cxnId="{A1CC9B12-0762-42F2-9ECF-410EBBA9C2DD}">
      <dgm:prSet/>
      <dgm:spPr/>
      <dgm:t>
        <a:bodyPr/>
        <a:lstStyle/>
        <a:p>
          <a:endParaRPr lang="en-US"/>
        </a:p>
      </dgm:t>
    </dgm:pt>
    <dgm:pt modelId="{47BC4D13-A7C0-4C3B-8D6B-25D1AC628E5E}">
      <dgm:prSet phldrT="[Text]"/>
      <dgm:spPr/>
      <dgm:t>
        <a:bodyPr/>
        <a:lstStyle/>
        <a:p>
          <a:r>
            <a:rPr lang="en-US" dirty="0"/>
            <a:t>Board composition</a:t>
          </a:r>
        </a:p>
      </dgm:t>
    </dgm:pt>
    <dgm:pt modelId="{62DA29A8-A27A-4011-B372-BA817ACEE063}" type="parTrans" cxnId="{231362A8-B69C-4B68-8723-DAD5BA80B43E}">
      <dgm:prSet/>
      <dgm:spPr/>
      <dgm:t>
        <a:bodyPr/>
        <a:lstStyle/>
        <a:p>
          <a:endParaRPr lang="en-US"/>
        </a:p>
      </dgm:t>
    </dgm:pt>
    <dgm:pt modelId="{A9CAB5ED-1A9E-4544-A4CD-178B25C06978}" type="sibTrans" cxnId="{231362A8-B69C-4B68-8723-DAD5BA80B43E}">
      <dgm:prSet/>
      <dgm:spPr/>
      <dgm:t>
        <a:bodyPr/>
        <a:lstStyle/>
        <a:p>
          <a:endParaRPr lang="en-US"/>
        </a:p>
      </dgm:t>
    </dgm:pt>
    <dgm:pt modelId="{E2B099B2-3A89-427F-A148-1447ED36B347}">
      <dgm:prSet phldrT="[Text]"/>
      <dgm:spPr/>
      <dgm:t>
        <a:bodyPr/>
        <a:lstStyle/>
        <a:p>
          <a:r>
            <a:rPr lang="en-US" dirty="0"/>
            <a:t>Capacity</a:t>
          </a:r>
        </a:p>
      </dgm:t>
    </dgm:pt>
    <dgm:pt modelId="{B73985E9-95D9-444C-9DE9-5E85FD9C8D86}" type="parTrans" cxnId="{0BAB2FD8-61D9-4931-9CFE-C1A350314826}">
      <dgm:prSet/>
      <dgm:spPr/>
      <dgm:t>
        <a:bodyPr/>
        <a:lstStyle/>
        <a:p>
          <a:endParaRPr lang="en-US"/>
        </a:p>
      </dgm:t>
    </dgm:pt>
    <dgm:pt modelId="{990F9E53-1776-46CA-8E0F-CF8B5A86CBC3}" type="sibTrans" cxnId="{0BAB2FD8-61D9-4931-9CFE-C1A350314826}">
      <dgm:prSet/>
      <dgm:spPr/>
      <dgm:t>
        <a:bodyPr/>
        <a:lstStyle/>
        <a:p>
          <a:endParaRPr lang="en-US"/>
        </a:p>
      </dgm:t>
    </dgm:pt>
    <dgm:pt modelId="{3780083F-D589-4ECE-9B49-3610008FED85}">
      <dgm:prSet phldrT="[Text]"/>
      <dgm:spPr/>
      <dgm:t>
        <a:bodyPr/>
        <a:lstStyle/>
        <a:p>
          <a:endParaRPr lang="en-US"/>
        </a:p>
      </dgm:t>
    </dgm:pt>
    <dgm:pt modelId="{832B1A4A-5D88-434E-9D4E-B6B661E39DF7}" type="parTrans" cxnId="{0E81C922-B567-4E35-B59B-F819501F874E}">
      <dgm:prSet/>
      <dgm:spPr/>
      <dgm:t>
        <a:bodyPr/>
        <a:lstStyle/>
        <a:p>
          <a:endParaRPr lang="en-US"/>
        </a:p>
      </dgm:t>
    </dgm:pt>
    <dgm:pt modelId="{0208ECDA-A5A3-487E-A1F4-C860896DA776}" type="sibTrans" cxnId="{0E81C922-B567-4E35-B59B-F819501F874E}">
      <dgm:prSet/>
      <dgm:spPr/>
      <dgm:t>
        <a:bodyPr/>
        <a:lstStyle/>
        <a:p>
          <a:endParaRPr lang="en-US"/>
        </a:p>
      </dgm:t>
    </dgm:pt>
    <dgm:pt modelId="{9EDAC358-55C6-4378-B786-5FBFF34EED37}" type="pres">
      <dgm:prSet presAssocID="{A16DEBC5-B031-4800-ABD3-013228D95A5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640536D3-DBF7-4AFA-95A5-2FD4368E5246}" type="pres">
      <dgm:prSet presAssocID="{A16DEBC5-B031-4800-ABD3-013228D95A52}" presName="children" presStyleCnt="0"/>
      <dgm:spPr/>
    </dgm:pt>
    <dgm:pt modelId="{18ED84ED-7EBE-482C-BED2-D121A6B0A7DE}" type="pres">
      <dgm:prSet presAssocID="{A16DEBC5-B031-4800-ABD3-013228D95A52}" presName="childPlaceholder" presStyleCnt="0"/>
      <dgm:spPr/>
    </dgm:pt>
    <dgm:pt modelId="{A1CB445C-FB9B-4223-B66F-D1FBD707C9C0}" type="pres">
      <dgm:prSet presAssocID="{A16DEBC5-B031-4800-ABD3-013228D95A52}" presName="circle" presStyleCnt="0"/>
      <dgm:spPr/>
    </dgm:pt>
    <dgm:pt modelId="{52157703-2A38-4569-9D78-9CA3599C9D84}" type="pres">
      <dgm:prSet presAssocID="{A16DEBC5-B031-4800-ABD3-013228D95A52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2BDDCC8B-8A2C-47F4-AD98-7AC54DCEC1E7}" type="pres">
      <dgm:prSet presAssocID="{A16DEBC5-B031-4800-ABD3-013228D95A52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4BBEB053-7096-472E-91F1-09908F7F646C}" type="pres">
      <dgm:prSet presAssocID="{A16DEBC5-B031-4800-ABD3-013228D95A52}" presName="quadrant3" presStyleLbl="node1" presStyleIdx="2" presStyleCnt="4" custLinFactNeighborY="-41">
        <dgm:presLayoutVars>
          <dgm:chMax val="1"/>
          <dgm:bulletEnabled val="1"/>
        </dgm:presLayoutVars>
      </dgm:prSet>
      <dgm:spPr/>
    </dgm:pt>
    <dgm:pt modelId="{E308064C-84E5-40BB-A56A-9A8A619C6BCB}" type="pres">
      <dgm:prSet presAssocID="{A16DEBC5-B031-4800-ABD3-013228D95A52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0B1BB247-D715-44A5-8400-D217CF5D4FE7}" type="pres">
      <dgm:prSet presAssocID="{A16DEBC5-B031-4800-ABD3-013228D95A52}" presName="quadrantPlaceholder" presStyleCnt="0"/>
      <dgm:spPr/>
    </dgm:pt>
    <dgm:pt modelId="{EDFF250B-C959-4DB0-B528-5A8F504D54D6}" type="pres">
      <dgm:prSet presAssocID="{A16DEBC5-B031-4800-ABD3-013228D95A52}" presName="center1" presStyleLbl="fgShp" presStyleIdx="0" presStyleCnt="2"/>
      <dgm:spPr/>
    </dgm:pt>
    <dgm:pt modelId="{55446E88-DE28-4889-A250-985BD370776D}" type="pres">
      <dgm:prSet presAssocID="{A16DEBC5-B031-4800-ABD3-013228D95A52}" presName="center2" presStyleLbl="fgShp" presStyleIdx="1" presStyleCnt="2"/>
      <dgm:spPr/>
    </dgm:pt>
  </dgm:ptLst>
  <dgm:cxnLst>
    <dgm:cxn modelId="{A1CC9B12-0762-42F2-9ECF-410EBBA9C2DD}" srcId="{A16DEBC5-B031-4800-ABD3-013228D95A52}" destId="{BA287481-A4F2-4E15-9EDB-D966E5D8580A}" srcOrd="1" destOrd="0" parTransId="{23CFB2E2-BB13-4983-AFCC-48E22896184E}" sibTransId="{F628E085-178F-4918-B59B-56F3E8F95085}"/>
    <dgm:cxn modelId="{0E81C922-B567-4E35-B59B-F819501F874E}" srcId="{A16DEBC5-B031-4800-ABD3-013228D95A52}" destId="{3780083F-D589-4ECE-9B49-3610008FED85}" srcOrd="4" destOrd="0" parTransId="{832B1A4A-5D88-434E-9D4E-B6B661E39DF7}" sibTransId="{0208ECDA-A5A3-487E-A1F4-C860896DA776}"/>
    <dgm:cxn modelId="{1621D433-03E3-440E-9234-3671FA67FD5A}" type="presOf" srcId="{BA287481-A4F2-4E15-9EDB-D966E5D8580A}" destId="{2BDDCC8B-8A2C-47F4-AD98-7AC54DCEC1E7}" srcOrd="0" destOrd="0" presId="urn:microsoft.com/office/officeart/2005/8/layout/cycle4"/>
    <dgm:cxn modelId="{C848C236-506D-4DCD-8310-1CDF1B0CDF7F}" type="presOf" srcId="{E2B099B2-3A89-427F-A148-1447ED36B347}" destId="{E308064C-84E5-40BB-A56A-9A8A619C6BCB}" srcOrd="0" destOrd="0" presId="urn:microsoft.com/office/officeart/2005/8/layout/cycle4"/>
    <dgm:cxn modelId="{C8756896-4564-4474-8783-BB1CA3260074}" type="presOf" srcId="{47BC4D13-A7C0-4C3B-8D6B-25D1AC628E5E}" destId="{4BBEB053-7096-472E-91F1-09908F7F646C}" srcOrd="0" destOrd="0" presId="urn:microsoft.com/office/officeart/2005/8/layout/cycle4"/>
    <dgm:cxn modelId="{231362A8-B69C-4B68-8723-DAD5BA80B43E}" srcId="{A16DEBC5-B031-4800-ABD3-013228D95A52}" destId="{47BC4D13-A7C0-4C3B-8D6B-25D1AC628E5E}" srcOrd="2" destOrd="0" parTransId="{62DA29A8-A27A-4011-B372-BA817ACEE063}" sibTransId="{A9CAB5ED-1A9E-4544-A4CD-178B25C06978}"/>
    <dgm:cxn modelId="{F01E99AE-302E-48E8-9F9C-E3C2104608E0}" type="presOf" srcId="{B40558EE-F561-41E1-A5C5-A8E1B1C13A77}" destId="{52157703-2A38-4569-9D78-9CA3599C9D84}" srcOrd="0" destOrd="0" presId="urn:microsoft.com/office/officeart/2005/8/layout/cycle4"/>
    <dgm:cxn modelId="{5E9119BC-0BF0-4D3D-BA7D-094645F02058}" srcId="{A16DEBC5-B031-4800-ABD3-013228D95A52}" destId="{B40558EE-F561-41E1-A5C5-A8E1B1C13A77}" srcOrd="0" destOrd="0" parTransId="{70EC33BE-4384-4E93-B498-280EE79F183A}" sibTransId="{B075B022-3446-416C-B704-F683299C6E85}"/>
    <dgm:cxn modelId="{0BAB2FD8-61D9-4931-9CFE-C1A350314826}" srcId="{A16DEBC5-B031-4800-ABD3-013228D95A52}" destId="{E2B099B2-3A89-427F-A148-1447ED36B347}" srcOrd="3" destOrd="0" parTransId="{B73985E9-95D9-444C-9DE9-5E85FD9C8D86}" sibTransId="{990F9E53-1776-46CA-8E0F-CF8B5A86CBC3}"/>
    <dgm:cxn modelId="{0747EBD8-C24E-426E-9420-52A5432D8A7A}" type="presOf" srcId="{A16DEBC5-B031-4800-ABD3-013228D95A52}" destId="{9EDAC358-55C6-4378-B786-5FBFF34EED37}" srcOrd="0" destOrd="0" presId="urn:microsoft.com/office/officeart/2005/8/layout/cycle4"/>
    <dgm:cxn modelId="{48F84148-B737-4FC2-B17B-8A8456419420}" type="presParOf" srcId="{9EDAC358-55C6-4378-B786-5FBFF34EED37}" destId="{640536D3-DBF7-4AFA-95A5-2FD4368E5246}" srcOrd="0" destOrd="0" presId="urn:microsoft.com/office/officeart/2005/8/layout/cycle4"/>
    <dgm:cxn modelId="{D0C1EAB4-D780-4915-8A77-F70046504E81}" type="presParOf" srcId="{640536D3-DBF7-4AFA-95A5-2FD4368E5246}" destId="{18ED84ED-7EBE-482C-BED2-D121A6B0A7DE}" srcOrd="0" destOrd="0" presId="urn:microsoft.com/office/officeart/2005/8/layout/cycle4"/>
    <dgm:cxn modelId="{3AE4D432-6DE0-4754-A35C-F000D501537D}" type="presParOf" srcId="{9EDAC358-55C6-4378-B786-5FBFF34EED37}" destId="{A1CB445C-FB9B-4223-B66F-D1FBD707C9C0}" srcOrd="1" destOrd="0" presId="urn:microsoft.com/office/officeart/2005/8/layout/cycle4"/>
    <dgm:cxn modelId="{E2E00C4E-A73F-487B-9210-2113B895E52A}" type="presParOf" srcId="{A1CB445C-FB9B-4223-B66F-D1FBD707C9C0}" destId="{52157703-2A38-4569-9D78-9CA3599C9D84}" srcOrd="0" destOrd="0" presId="urn:microsoft.com/office/officeart/2005/8/layout/cycle4"/>
    <dgm:cxn modelId="{FF66F41F-A439-4F94-8370-EF8FB4F4DC7D}" type="presParOf" srcId="{A1CB445C-FB9B-4223-B66F-D1FBD707C9C0}" destId="{2BDDCC8B-8A2C-47F4-AD98-7AC54DCEC1E7}" srcOrd="1" destOrd="0" presId="urn:microsoft.com/office/officeart/2005/8/layout/cycle4"/>
    <dgm:cxn modelId="{3EEBC0CE-83CA-48EA-B743-F81B7061B9FB}" type="presParOf" srcId="{A1CB445C-FB9B-4223-B66F-D1FBD707C9C0}" destId="{4BBEB053-7096-472E-91F1-09908F7F646C}" srcOrd="2" destOrd="0" presId="urn:microsoft.com/office/officeart/2005/8/layout/cycle4"/>
    <dgm:cxn modelId="{34D3C507-2061-4108-92E7-FB283AE2FC9E}" type="presParOf" srcId="{A1CB445C-FB9B-4223-B66F-D1FBD707C9C0}" destId="{E308064C-84E5-40BB-A56A-9A8A619C6BCB}" srcOrd="3" destOrd="0" presId="urn:microsoft.com/office/officeart/2005/8/layout/cycle4"/>
    <dgm:cxn modelId="{06CD1EA0-93D4-4B4E-9285-BE27930F91D5}" type="presParOf" srcId="{A1CB445C-FB9B-4223-B66F-D1FBD707C9C0}" destId="{0B1BB247-D715-44A5-8400-D217CF5D4FE7}" srcOrd="4" destOrd="0" presId="urn:microsoft.com/office/officeart/2005/8/layout/cycle4"/>
    <dgm:cxn modelId="{43F07B97-ECB0-48D6-80FE-65C5B64EBA02}" type="presParOf" srcId="{9EDAC358-55C6-4378-B786-5FBFF34EED37}" destId="{EDFF250B-C959-4DB0-B528-5A8F504D54D6}" srcOrd="2" destOrd="0" presId="urn:microsoft.com/office/officeart/2005/8/layout/cycle4"/>
    <dgm:cxn modelId="{92B0F301-3CC5-4B8F-B794-2BD63411488E}" type="presParOf" srcId="{9EDAC358-55C6-4378-B786-5FBFF34EED37}" destId="{55446E88-DE28-4889-A250-985BD370776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F0238E-1ECD-41F3-BADC-F267ACBBA12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A25618-17EE-4293-A7A3-7AF8BD117FA4}">
      <dgm:prSet phldrT="[Text]"/>
      <dgm:spPr/>
      <dgm:t>
        <a:bodyPr/>
        <a:lstStyle/>
        <a:p>
          <a:r>
            <a:rPr lang="en-US" dirty="0"/>
            <a:t>Single-Family Owner-Occupied Rehabilitation</a:t>
          </a:r>
        </a:p>
      </dgm:t>
    </dgm:pt>
    <dgm:pt modelId="{518377B9-4BAA-4716-B429-06A70DEB09D5}" type="parTrans" cxnId="{F2A998C2-E29C-4A39-A3DD-E9DFEB61F41A}">
      <dgm:prSet/>
      <dgm:spPr/>
      <dgm:t>
        <a:bodyPr/>
        <a:lstStyle/>
        <a:p>
          <a:endParaRPr lang="en-US"/>
        </a:p>
      </dgm:t>
    </dgm:pt>
    <dgm:pt modelId="{9731E6B8-C23C-4CC2-8C87-D7C6E53FEDCF}" type="sibTrans" cxnId="{F2A998C2-E29C-4A39-A3DD-E9DFEB61F41A}">
      <dgm:prSet/>
      <dgm:spPr/>
      <dgm:t>
        <a:bodyPr/>
        <a:lstStyle/>
        <a:p>
          <a:endParaRPr lang="en-US"/>
        </a:p>
      </dgm:t>
    </dgm:pt>
    <dgm:pt modelId="{86EA69FF-D1AE-4DBD-A04C-284BE745627B}">
      <dgm:prSet phldrT="[Text]"/>
      <dgm:spPr/>
      <dgm:t>
        <a:bodyPr/>
        <a:lstStyle/>
        <a:p>
          <a:endParaRPr lang="en-US" sz="1700" kern="1200" dirty="0"/>
        </a:p>
      </dgm:t>
    </dgm:pt>
    <dgm:pt modelId="{B8B1E645-00B8-478A-BD19-1E62CF2393EE}" type="parTrans" cxnId="{2FC9C4EA-8696-48F2-87A4-C5E774E49C15}">
      <dgm:prSet/>
      <dgm:spPr/>
      <dgm:t>
        <a:bodyPr/>
        <a:lstStyle/>
        <a:p>
          <a:endParaRPr lang="en-US"/>
        </a:p>
      </dgm:t>
    </dgm:pt>
    <dgm:pt modelId="{EAAD6A54-884F-40B7-9914-22C0D85EFE88}" type="sibTrans" cxnId="{2FC9C4EA-8696-48F2-87A4-C5E774E49C15}">
      <dgm:prSet/>
      <dgm:spPr/>
      <dgm:t>
        <a:bodyPr/>
        <a:lstStyle/>
        <a:p>
          <a:endParaRPr lang="en-US"/>
        </a:p>
      </dgm:t>
    </dgm:pt>
    <dgm:pt modelId="{F1F5B7E5-EB42-4112-84BF-06B45F6AE9C6}">
      <dgm:prSet phldrT="[Text]" custT="1"/>
      <dgm:spPr/>
      <dgm:t>
        <a:bodyPr/>
        <a:lstStyle/>
        <a:p>
          <a:pPr>
            <a:buClr>
              <a:schemeClr val="accent1"/>
            </a:buClr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Projects cannot exceed $25,000.00</a:t>
          </a:r>
          <a:b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</a:b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Gill Sans MT" panose="020B0502020104020203"/>
            <a:ea typeface="+mn-ea"/>
            <a:cs typeface="+mn-cs"/>
          </a:endParaRPr>
        </a:p>
      </dgm:t>
    </dgm:pt>
    <dgm:pt modelId="{49C8819D-96FF-4660-9FF3-69235069C634}" type="parTrans" cxnId="{E85483DD-8566-485A-A81F-E8ABFBDA22DD}">
      <dgm:prSet/>
      <dgm:spPr/>
      <dgm:t>
        <a:bodyPr/>
        <a:lstStyle/>
        <a:p>
          <a:endParaRPr lang="en-US"/>
        </a:p>
      </dgm:t>
    </dgm:pt>
    <dgm:pt modelId="{3E6E39E4-E464-4AA2-9969-7F5EBA096066}" type="sibTrans" cxnId="{E85483DD-8566-485A-A81F-E8ABFBDA22DD}">
      <dgm:prSet/>
      <dgm:spPr/>
      <dgm:t>
        <a:bodyPr/>
        <a:lstStyle/>
        <a:p>
          <a:endParaRPr lang="en-US"/>
        </a:p>
      </dgm:t>
    </dgm:pt>
    <dgm:pt modelId="{ACF31AEB-542D-4F98-A1BF-0007BCEFE2CD}">
      <dgm:prSet phldrT="[Text]" custT="1"/>
      <dgm:spPr/>
      <dgm:t>
        <a:bodyPr/>
        <a:lstStyle/>
        <a:p>
          <a:pPr>
            <a:buClr>
              <a:schemeClr val="accent1"/>
            </a:buClr>
          </a:pPr>
          <a:r>
            <a:rPr lang="en-US" sz="2000" kern="1200" dirty="0"/>
            <a:t>Qualified households must be at or below 80% of the Area Median Income (</a:t>
          </a: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AMI)</a:t>
          </a:r>
        </a:p>
        <a:p>
          <a:endParaRPr lang="en-US" sz="1700" kern="1200" dirty="0"/>
        </a:p>
        <a:p>
          <a:endParaRPr lang="en-US" sz="1800" kern="1200" dirty="0"/>
        </a:p>
      </dgm:t>
    </dgm:pt>
    <dgm:pt modelId="{C7FC3865-0C26-412C-B4E4-6E79D2AC3789}" type="parTrans" cxnId="{31562E3C-8CF3-49B0-9009-D5AAD270D195}">
      <dgm:prSet/>
      <dgm:spPr/>
      <dgm:t>
        <a:bodyPr/>
        <a:lstStyle/>
        <a:p>
          <a:endParaRPr lang="en-US"/>
        </a:p>
      </dgm:t>
    </dgm:pt>
    <dgm:pt modelId="{73A0D2AB-913A-4665-9488-5BFE90E81678}" type="sibTrans" cxnId="{31562E3C-8CF3-49B0-9009-D5AAD270D195}">
      <dgm:prSet/>
      <dgm:spPr/>
      <dgm:t>
        <a:bodyPr/>
        <a:lstStyle/>
        <a:p>
          <a:endParaRPr lang="en-US"/>
        </a:p>
      </dgm:t>
    </dgm:pt>
    <dgm:pt modelId="{235FA1EC-FF44-4687-A3E2-F711C2663FDC}">
      <dgm:prSet phldrT="[Text]" custT="1"/>
      <dgm:spPr/>
      <dgm:t>
        <a:bodyPr/>
        <a:lstStyle/>
        <a:p>
          <a:pPr>
            <a:buClr>
              <a:schemeClr val="accent1"/>
            </a:buClr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Grant/deferred loan to rehab homes and bring homes up to State of Ohio Residential Rehab Standards</a:t>
          </a:r>
          <a:b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</a:b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Gill Sans MT" panose="020B0502020104020203"/>
            <a:ea typeface="+mn-ea"/>
            <a:cs typeface="+mn-cs"/>
          </a:endParaRPr>
        </a:p>
      </dgm:t>
    </dgm:pt>
    <dgm:pt modelId="{F2FD102C-10B5-4FB9-B208-F0714DFC2926}" type="parTrans" cxnId="{7F731D2B-3227-4BD1-B4FE-31429E0DB178}">
      <dgm:prSet/>
      <dgm:spPr/>
      <dgm:t>
        <a:bodyPr/>
        <a:lstStyle/>
        <a:p>
          <a:endParaRPr lang="en-US"/>
        </a:p>
      </dgm:t>
    </dgm:pt>
    <dgm:pt modelId="{DDAC1069-9916-4BA3-86C8-78FC770AEF04}" type="sibTrans" cxnId="{7F731D2B-3227-4BD1-B4FE-31429E0DB178}">
      <dgm:prSet/>
      <dgm:spPr/>
      <dgm:t>
        <a:bodyPr/>
        <a:lstStyle/>
        <a:p>
          <a:endParaRPr lang="en-US"/>
        </a:p>
      </dgm:t>
    </dgm:pt>
    <dgm:pt modelId="{FCDCAB4C-A3DB-4F62-8698-69C61767F1E7}" type="pres">
      <dgm:prSet presAssocID="{BCF0238E-1ECD-41F3-BADC-F267ACBBA12F}" presName="linear" presStyleCnt="0">
        <dgm:presLayoutVars>
          <dgm:animLvl val="lvl"/>
          <dgm:resizeHandles val="exact"/>
        </dgm:presLayoutVars>
      </dgm:prSet>
      <dgm:spPr/>
    </dgm:pt>
    <dgm:pt modelId="{F75AAE54-2D67-4DCE-B9C6-9FA99F902015}" type="pres">
      <dgm:prSet presAssocID="{CFA25618-17EE-4293-A7A3-7AF8BD117FA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7081B44-18E5-4510-B1ED-50DE3F982920}" type="pres">
      <dgm:prSet presAssocID="{CFA25618-17EE-4293-A7A3-7AF8BD117FA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38C2909-0ECB-4D77-ADDD-297E727F33EE}" type="presOf" srcId="{235FA1EC-FF44-4687-A3E2-F711C2663FDC}" destId="{87081B44-18E5-4510-B1ED-50DE3F982920}" srcOrd="0" destOrd="1" presId="urn:microsoft.com/office/officeart/2005/8/layout/vList2"/>
    <dgm:cxn modelId="{26E7E511-6595-4444-BCF8-B85010CDBD1F}" type="presOf" srcId="{F1F5B7E5-EB42-4112-84BF-06B45F6AE9C6}" destId="{87081B44-18E5-4510-B1ED-50DE3F982920}" srcOrd="0" destOrd="2" presId="urn:microsoft.com/office/officeart/2005/8/layout/vList2"/>
    <dgm:cxn modelId="{7F731D2B-3227-4BD1-B4FE-31429E0DB178}" srcId="{CFA25618-17EE-4293-A7A3-7AF8BD117FA4}" destId="{235FA1EC-FF44-4687-A3E2-F711C2663FDC}" srcOrd="1" destOrd="0" parTransId="{F2FD102C-10B5-4FB9-B208-F0714DFC2926}" sibTransId="{DDAC1069-9916-4BA3-86C8-78FC770AEF04}"/>
    <dgm:cxn modelId="{31562E3C-8CF3-49B0-9009-D5AAD270D195}" srcId="{CFA25618-17EE-4293-A7A3-7AF8BD117FA4}" destId="{ACF31AEB-542D-4F98-A1BF-0007BCEFE2CD}" srcOrd="3" destOrd="0" parTransId="{C7FC3865-0C26-412C-B4E4-6E79D2AC3789}" sibTransId="{73A0D2AB-913A-4665-9488-5BFE90E81678}"/>
    <dgm:cxn modelId="{62B56886-BA2C-4937-9059-2D27ED62BB9C}" type="presOf" srcId="{86EA69FF-D1AE-4DBD-A04C-284BE745627B}" destId="{87081B44-18E5-4510-B1ED-50DE3F982920}" srcOrd="0" destOrd="0" presId="urn:microsoft.com/office/officeart/2005/8/layout/vList2"/>
    <dgm:cxn modelId="{0F7A8495-85E9-424F-B7C7-3629220F0929}" type="presOf" srcId="{BCF0238E-1ECD-41F3-BADC-F267ACBBA12F}" destId="{FCDCAB4C-A3DB-4F62-8698-69C61767F1E7}" srcOrd="0" destOrd="0" presId="urn:microsoft.com/office/officeart/2005/8/layout/vList2"/>
    <dgm:cxn modelId="{F2A998C2-E29C-4A39-A3DD-E9DFEB61F41A}" srcId="{BCF0238E-1ECD-41F3-BADC-F267ACBBA12F}" destId="{CFA25618-17EE-4293-A7A3-7AF8BD117FA4}" srcOrd="0" destOrd="0" parTransId="{518377B9-4BAA-4716-B429-06A70DEB09D5}" sibTransId="{9731E6B8-C23C-4CC2-8C87-D7C6E53FEDCF}"/>
    <dgm:cxn modelId="{E85483DD-8566-485A-A81F-E8ABFBDA22DD}" srcId="{CFA25618-17EE-4293-A7A3-7AF8BD117FA4}" destId="{F1F5B7E5-EB42-4112-84BF-06B45F6AE9C6}" srcOrd="2" destOrd="0" parTransId="{49C8819D-96FF-4660-9FF3-69235069C634}" sibTransId="{3E6E39E4-E464-4AA2-9969-7F5EBA096066}"/>
    <dgm:cxn modelId="{B930C3E7-6D16-4839-98B4-1BF8A01E1803}" type="presOf" srcId="{CFA25618-17EE-4293-A7A3-7AF8BD117FA4}" destId="{F75AAE54-2D67-4DCE-B9C6-9FA99F902015}" srcOrd="0" destOrd="0" presId="urn:microsoft.com/office/officeart/2005/8/layout/vList2"/>
    <dgm:cxn modelId="{2FC9C4EA-8696-48F2-87A4-C5E774E49C15}" srcId="{CFA25618-17EE-4293-A7A3-7AF8BD117FA4}" destId="{86EA69FF-D1AE-4DBD-A04C-284BE745627B}" srcOrd="0" destOrd="0" parTransId="{B8B1E645-00B8-478A-BD19-1E62CF2393EE}" sibTransId="{EAAD6A54-884F-40B7-9914-22C0D85EFE88}"/>
    <dgm:cxn modelId="{49AC54F1-E98F-434D-9ACA-04C6F2FE8441}" type="presOf" srcId="{ACF31AEB-542D-4F98-A1BF-0007BCEFE2CD}" destId="{87081B44-18E5-4510-B1ED-50DE3F982920}" srcOrd="0" destOrd="3" presId="urn:microsoft.com/office/officeart/2005/8/layout/vList2"/>
    <dgm:cxn modelId="{6C1A88D0-7CEC-4FC5-8D51-27E9C916FFC1}" type="presParOf" srcId="{FCDCAB4C-A3DB-4F62-8698-69C61767F1E7}" destId="{F75AAE54-2D67-4DCE-B9C6-9FA99F902015}" srcOrd="0" destOrd="0" presId="urn:microsoft.com/office/officeart/2005/8/layout/vList2"/>
    <dgm:cxn modelId="{81D2955E-74C1-4573-BB00-011F122F1257}" type="presParOf" srcId="{FCDCAB4C-A3DB-4F62-8698-69C61767F1E7}" destId="{87081B44-18E5-4510-B1ED-50DE3F98292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DB8C9-4A6C-4924-B2A2-87AA8D282F0F}">
      <dsp:nvSpPr>
        <dsp:cNvPr id="0" name=""/>
        <dsp:cNvSpPr/>
      </dsp:nvSpPr>
      <dsp:spPr>
        <a:xfrm>
          <a:off x="1491483" y="737549"/>
          <a:ext cx="918273" cy="9345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City of Canton</a:t>
          </a:r>
        </a:p>
      </dsp:txBody>
      <dsp:txXfrm>
        <a:off x="1625961" y="874418"/>
        <a:ext cx="649317" cy="660859"/>
      </dsp:txXfrm>
    </dsp:sp>
    <dsp:sp modelId="{05EDFDCA-8F76-401F-88AC-3C03B5655D45}">
      <dsp:nvSpPr>
        <dsp:cNvPr id="0" name=""/>
        <dsp:cNvSpPr/>
      </dsp:nvSpPr>
      <dsp:spPr>
        <a:xfrm>
          <a:off x="2106650" y="0"/>
          <a:ext cx="245481" cy="245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3A3B0-8644-4992-AACF-3E7891693772}">
      <dsp:nvSpPr>
        <dsp:cNvPr id="0" name=""/>
        <dsp:cNvSpPr/>
      </dsp:nvSpPr>
      <dsp:spPr>
        <a:xfrm>
          <a:off x="1525557" y="2144843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3C674-18BD-46DC-AFED-F65EC2E55594}">
      <dsp:nvSpPr>
        <dsp:cNvPr id="0" name=""/>
        <dsp:cNvSpPr/>
      </dsp:nvSpPr>
      <dsp:spPr>
        <a:xfrm>
          <a:off x="3196823" y="996820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6F674-55A1-4A12-9C00-9664FCF08691}">
      <dsp:nvSpPr>
        <dsp:cNvPr id="0" name=""/>
        <dsp:cNvSpPr/>
      </dsp:nvSpPr>
      <dsp:spPr>
        <a:xfrm>
          <a:off x="2346244" y="2333930"/>
          <a:ext cx="245481" cy="245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30B5F-BC39-4FF9-9ABA-B4E0BB1F4FF6}">
      <dsp:nvSpPr>
        <dsp:cNvPr id="0" name=""/>
        <dsp:cNvSpPr/>
      </dsp:nvSpPr>
      <dsp:spPr>
        <a:xfrm>
          <a:off x="1575378" y="348854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8F067-1967-4ED5-89F3-68D6B5383D28}">
      <dsp:nvSpPr>
        <dsp:cNvPr id="0" name=""/>
        <dsp:cNvSpPr/>
      </dsp:nvSpPr>
      <dsp:spPr>
        <a:xfrm>
          <a:off x="1015119" y="1367416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5A1BE-D299-44D0-B0FC-5083B7AA2B47}">
      <dsp:nvSpPr>
        <dsp:cNvPr id="0" name=""/>
        <dsp:cNvSpPr/>
      </dsp:nvSpPr>
      <dsp:spPr>
        <a:xfrm>
          <a:off x="156388" y="499069"/>
          <a:ext cx="897682" cy="89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City of Massillon</a:t>
          </a:r>
        </a:p>
      </dsp:txBody>
      <dsp:txXfrm>
        <a:off x="287850" y="630529"/>
        <a:ext cx="634758" cy="634745"/>
      </dsp:txXfrm>
    </dsp:sp>
    <dsp:sp modelId="{33B4F4BE-B5C1-4770-AA2C-80120700C614}">
      <dsp:nvSpPr>
        <dsp:cNvPr id="0" name=""/>
        <dsp:cNvSpPr/>
      </dsp:nvSpPr>
      <dsp:spPr>
        <a:xfrm>
          <a:off x="1858452" y="356760"/>
          <a:ext cx="245481" cy="245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BAE14-4506-40F5-BEA7-84475AB73264}">
      <dsp:nvSpPr>
        <dsp:cNvPr id="0" name=""/>
        <dsp:cNvSpPr/>
      </dsp:nvSpPr>
      <dsp:spPr>
        <a:xfrm>
          <a:off x="241083" y="1659610"/>
          <a:ext cx="443859" cy="4440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A70FF-1D85-4EF9-A5CA-EF5A34C36CF8}">
      <dsp:nvSpPr>
        <dsp:cNvPr id="0" name=""/>
        <dsp:cNvSpPr/>
      </dsp:nvSpPr>
      <dsp:spPr>
        <a:xfrm>
          <a:off x="3281518" y="76754"/>
          <a:ext cx="897682" cy="89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City of Alliance</a:t>
          </a:r>
        </a:p>
      </dsp:txBody>
      <dsp:txXfrm>
        <a:off x="3412980" y="208214"/>
        <a:ext cx="634758" cy="634745"/>
      </dsp:txXfrm>
    </dsp:sp>
    <dsp:sp modelId="{4B7A012F-38D8-481F-91DE-0048212A5F48}">
      <dsp:nvSpPr>
        <dsp:cNvPr id="0" name=""/>
        <dsp:cNvSpPr/>
      </dsp:nvSpPr>
      <dsp:spPr>
        <a:xfrm>
          <a:off x="2880686" y="696720"/>
          <a:ext cx="245481" cy="245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EA642-183C-46C4-8838-EE1BACD9BDF2}">
      <dsp:nvSpPr>
        <dsp:cNvPr id="0" name=""/>
        <dsp:cNvSpPr/>
      </dsp:nvSpPr>
      <dsp:spPr>
        <a:xfrm>
          <a:off x="72145" y="2187997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7C06F-7017-440C-95E5-773C72A51E3D}">
      <dsp:nvSpPr>
        <dsp:cNvPr id="0" name=""/>
        <dsp:cNvSpPr/>
      </dsp:nvSpPr>
      <dsp:spPr>
        <a:xfrm>
          <a:off x="1845770" y="1934674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5594C-E08F-4C73-982A-74F14E8910E3}">
      <dsp:nvSpPr>
        <dsp:cNvPr id="0" name=""/>
        <dsp:cNvSpPr/>
      </dsp:nvSpPr>
      <dsp:spPr>
        <a:xfrm>
          <a:off x="3703638" y="1628315"/>
          <a:ext cx="897682" cy="89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Village of Hills &amp; Dales</a:t>
          </a:r>
        </a:p>
      </dsp:txBody>
      <dsp:txXfrm>
        <a:off x="3835100" y="1759775"/>
        <a:ext cx="634758" cy="634745"/>
      </dsp:txXfrm>
    </dsp:sp>
    <dsp:sp modelId="{B7BC5A16-6542-4C0C-965F-9C463A464020}">
      <dsp:nvSpPr>
        <dsp:cNvPr id="0" name=""/>
        <dsp:cNvSpPr/>
      </dsp:nvSpPr>
      <dsp:spPr>
        <a:xfrm>
          <a:off x="3450457" y="1597020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74FDAE-C255-4AF4-AD27-23E2C1DF0A2A}">
      <dsp:nvSpPr>
        <dsp:cNvPr id="0" name=""/>
        <dsp:cNvSpPr/>
      </dsp:nvSpPr>
      <dsp:spPr>
        <a:xfrm>
          <a:off x="1206767" y="2366600"/>
          <a:ext cx="897682" cy="89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Village of Wilmot</a:t>
          </a:r>
        </a:p>
      </dsp:txBody>
      <dsp:txXfrm>
        <a:off x="1338229" y="2498060"/>
        <a:ext cx="634758" cy="634745"/>
      </dsp:txXfrm>
    </dsp:sp>
    <dsp:sp modelId="{A659576B-60FF-40FF-8209-EFB80C41668A}">
      <dsp:nvSpPr>
        <dsp:cNvPr id="0" name=""/>
        <dsp:cNvSpPr/>
      </dsp:nvSpPr>
      <dsp:spPr>
        <a:xfrm>
          <a:off x="1928654" y="2366213"/>
          <a:ext cx="177996" cy="177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99E31-A199-4D8E-A229-7690F1B8E141}">
      <dsp:nvSpPr>
        <dsp:cNvPr id="0" name=""/>
        <dsp:cNvSpPr/>
      </dsp:nvSpPr>
      <dsp:spPr>
        <a:xfrm>
          <a:off x="9661" y="512546"/>
          <a:ext cx="2691535" cy="807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691" tIns="212691" rIns="212691" bIns="21269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LMI Benefit</a:t>
          </a:r>
        </a:p>
      </dsp:txBody>
      <dsp:txXfrm>
        <a:off x="9661" y="512546"/>
        <a:ext cx="2691535" cy="807460"/>
      </dsp:txXfrm>
    </dsp:sp>
    <dsp:sp modelId="{23890AE0-F820-49C4-AB99-6DE97A124B01}">
      <dsp:nvSpPr>
        <dsp:cNvPr id="0" name=""/>
        <dsp:cNvSpPr/>
      </dsp:nvSpPr>
      <dsp:spPr>
        <a:xfrm>
          <a:off x="9661" y="1320007"/>
          <a:ext cx="2691535" cy="11027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864" tIns="265864" rIns="265864" bIns="265864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Benefit LMI persons</a:t>
          </a:r>
        </a:p>
      </dsp:txBody>
      <dsp:txXfrm>
        <a:off x="9661" y="1320007"/>
        <a:ext cx="2691535" cy="1102719"/>
      </dsp:txXfrm>
    </dsp:sp>
    <dsp:sp modelId="{9038EE44-D192-4F7B-A8E1-462EB972FD8D}">
      <dsp:nvSpPr>
        <dsp:cNvPr id="0" name=""/>
        <dsp:cNvSpPr/>
      </dsp:nvSpPr>
      <dsp:spPr>
        <a:xfrm>
          <a:off x="2809090" y="512546"/>
          <a:ext cx="2691535" cy="807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691" tIns="212691" rIns="212691" bIns="21269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Slum/Blight</a:t>
          </a:r>
        </a:p>
      </dsp:txBody>
      <dsp:txXfrm>
        <a:off x="2809090" y="512546"/>
        <a:ext cx="2691535" cy="807460"/>
      </dsp:txXfrm>
    </dsp:sp>
    <dsp:sp modelId="{BA877AE4-F79C-43D1-AAE0-68363AAFF7E3}">
      <dsp:nvSpPr>
        <dsp:cNvPr id="0" name=""/>
        <dsp:cNvSpPr/>
      </dsp:nvSpPr>
      <dsp:spPr>
        <a:xfrm>
          <a:off x="2809090" y="1320007"/>
          <a:ext cx="2691535" cy="11027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864" tIns="265864" rIns="265864" bIns="265864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Aid in prevention of slum &amp; blight</a:t>
          </a:r>
        </a:p>
      </dsp:txBody>
      <dsp:txXfrm>
        <a:off x="2809090" y="1320007"/>
        <a:ext cx="2691535" cy="1102719"/>
      </dsp:txXfrm>
    </dsp:sp>
    <dsp:sp modelId="{1124B27E-65D8-400C-90D3-EAE6B1307E14}">
      <dsp:nvSpPr>
        <dsp:cNvPr id="0" name=""/>
        <dsp:cNvSpPr/>
      </dsp:nvSpPr>
      <dsp:spPr>
        <a:xfrm>
          <a:off x="5608520" y="512546"/>
          <a:ext cx="2691535" cy="807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691" tIns="212691" rIns="212691" bIns="21269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Urgent Need</a:t>
          </a:r>
        </a:p>
      </dsp:txBody>
      <dsp:txXfrm>
        <a:off x="5608520" y="512546"/>
        <a:ext cx="2691535" cy="807460"/>
      </dsp:txXfrm>
    </dsp:sp>
    <dsp:sp modelId="{689AAB93-5B72-4804-9DC1-A351318C146E}">
      <dsp:nvSpPr>
        <dsp:cNvPr id="0" name=""/>
        <dsp:cNvSpPr/>
      </dsp:nvSpPr>
      <dsp:spPr>
        <a:xfrm>
          <a:off x="5608520" y="1320007"/>
          <a:ext cx="2691535" cy="11027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864" tIns="265864" rIns="265864" bIns="265864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Meet an urgent need</a:t>
          </a:r>
        </a:p>
      </dsp:txBody>
      <dsp:txXfrm>
        <a:off x="5608520" y="1320007"/>
        <a:ext cx="2691535" cy="11027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4C7A4-140E-4831-8CCC-58CA8A92D851}">
      <dsp:nvSpPr>
        <dsp:cNvPr id="0" name=""/>
        <dsp:cNvSpPr/>
      </dsp:nvSpPr>
      <dsp:spPr>
        <a:xfrm>
          <a:off x="106185" y="1300481"/>
          <a:ext cx="1459257" cy="480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 Workshop/RFP Release</a:t>
          </a:r>
        </a:p>
      </dsp:txBody>
      <dsp:txXfrm>
        <a:off x="106185" y="1300481"/>
        <a:ext cx="1459257" cy="480891"/>
      </dsp:txXfrm>
    </dsp:sp>
    <dsp:sp modelId="{2FB47689-9280-4180-8E0B-C81F2D6BB8AE}">
      <dsp:nvSpPr>
        <dsp:cNvPr id="0" name=""/>
        <dsp:cNvSpPr/>
      </dsp:nvSpPr>
      <dsp:spPr>
        <a:xfrm>
          <a:off x="106185" y="2314516"/>
          <a:ext cx="1459257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August</a:t>
          </a:r>
        </a:p>
      </dsp:txBody>
      <dsp:txXfrm>
        <a:off x="106185" y="2314516"/>
        <a:ext cx="1459257" cy="900956"/>
      </dsp:txXfrm>
    </dsp:sp>
    <dsp:sp modelId="{E1629622-BCCD-4651-88F5-ADA8458AD9B1}">
      <dsp:nvSpPr>
        <dsp:cNvPr id="0" name=""/>
        <dsp:cNvSpPr/>
      </dsp:nvSpPr>
      <dsp:spPr>
        <a:xfrm>
          <a:off x="104526" y="1154223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AAC67-0D09-44D4-A70D-A807D2D01FC8}">
      <dsp:nvSpPr>
        <dsp:cNvPr id="0" name=""/>
        <dsp:cNvSpPr/>
      </dsp:nvSpPr>
      <dsp:spPr>
        <a:xfrm>
          <a:off x="185780" y="991715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B1CA2-1C94-4EB3-83C9-5B108ED84FC2}">
      <dsp:nvSpPr>
        <dsp:cNvPr id="0" name=""/>
        <dsp:cNvSpPr/>
      </dsp:nvSpPr>
      <dsp:spPr>
        <a:xfrm>
          <a:off x="380790" y="1024217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C176C-3E39-4861-8827-ED3B8423A456}">
      <dsp:nvSpPr>
        <dsp:cNvPr id="0" name=""/>
        <dsp:cNvSpPr/>
      </dsp:nvSpPr>
      <dsp:spPr>
        <a:xfrm>
          <a:off x="543299" y="845457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EA504-F609-4A54-B672-B06FD22E5FD5}">
      <dsp:nvSpPr>
        <dsp:cNvPr id="0" name=""/>
        <dsp:cNvSpPr/>
      </dsp:nvSpPr>
      <dsp:spPr>
        <a:xfrm>
          <a:off x="754559" y="780454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4AA19-216C-4720-B239-AD186579B07C}">
      <dsp:nvSpPr>
        <dsp:cNvPr id="0" name=""/>
        <dsp:cNvSpPr/>
      </dsp:nvSpPr>
      <dsp:spPr>
        <a:xfrm>
          <a:off x="1014573" y="894210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62E4D-B50F-43B5-941D-A5BF32F363C2}">
      <dsp:nvSpPr>
        <dsp:cNvPr id="0" name=""/>
        <dsp:cNvSpPr/>
      </dsp:nvSpPr>
      <dsp:spPr>
        <a:xfrm>
          <a:off x="1177081" y="975464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5ECBD-F62A-410F-A4CA-FD6E490E4007}">
      <dsp:nvSpPr>
        <dsp:cNvPr id="0" name=""/>
        <dsp:cNvSpPr/>
      </dsp:nvSpPr>
      <dsp:spPr>
        <a:xfrm>
          <a:off x="1404593" y="1154223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312C1-9CA3-441E-8B98-9B4C25D17C1F}">
      <dsp:nvSpPr>
        <dsp:cNvPr id="0" name=""/>
        <dsp:cNvSpPr/>
      </dsp:nvSpPr>
      <dsp:spPr>
        <a:xfrm>
          <a:off x="1502097" y="1332982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B8F93-0831-49B0-96A5-156F84680CBB}">
      <dsp:nvSpPr>
        <dsp:cNvPr id="0" name=""/>
        <dsp:cNvSpPr/>
      </dsp:nvSpPr>
      <dsp:spPr>
        <a:xfrm>
          <a:off x="657054" y="991715"/>
          <a:ext cx="298484" cy="2984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F2DE8-CE70-4D80-A0E4-BCF0A700AC15}">
      <dsp:nvSpPr>
        <dsp:cNvPr id="0" name=""/>
        <dsp:cNvSpPr/>
      </dsp:nvSpPr>
      <dsp:spPr>
        <a:xfrm>
          <a:off x="23272" y="1609246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0471C-5AA3-4BDF-857F-C4391BC145F9}">
      <dsp:nvSpPr>
        <dsp:cNvPr id="0" name=""/>
        <dsp:cNvSpPr/>
      </dsp:nvSpPr>
      <dsp:spPr>
        <a:xfrm>
          <a:off x="120777" y="1755504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40577-4E63-4AC6-BDA7-D902483AA6D2}">
      <dsp:nvSpPr>
        <dsp:cNvPr id="0" name=""/>
        <dsp:cNvSpPr/>
      </dsp:nvSpPr>
      <dsp:spPr>
        <a:xfrm>
          <a:off x="364540" y="1885510"/>
          <a:ext cx="265319" cy="26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B142C-6157-405A-A63E-3593ABFEA3B0}">
      <dsp:nvSpPr>
        <dsp:cNvPr id="0" name=""/>
        <dsp:cNvSpPr/>
      </dsp:nvSpPr>
      <dsp:spPr>
        <a:xfrm>
          <a:off x="705807" y="2096771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ED3AB-DB5B-4A1D-985A-98D4BB03A52C}">
      <dsp:nvSpPr>
        <dsp:cNvPr id="0" name=""/>
        <dsp:cNvSpPr/>
      </dsp:nvSpPr>
      <dsp:spPr>
        <a:xfrm>
          <a:off x="770810" y="1885510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3C435-8C3F-4CDA-B857-6E9E30B2F288}">
      <dsp:nvSpPr>
        <dsp:cNvPr id="0" name=""/>
        <dsp:cNvSpPr/>
      </dsp:nvSpPr>
      <dsp:spPr>
        <a:xfrm>
          <a:off x="933319" y="2113022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F62A2-7F2D-4630-B8C5-0395851B3DE0}">
      <dsp:nvSpPr>
        <dsp:cNvPr id="0" name=""/>
        <dsp:cNvSpPr/>
      </dsp:nvSpPr>
      <dsp:spPr>
        <a:xfrm>
          <a:off x="1079576" y="1853009"/>
          <a:ext cx="265319" cy="26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0C2AAB-8D30-4C0D-A980-3821232A926B}">
      <dsp:nvSpPr>
        <dsp:cNvPr id="0" name=""/>
        <dsp:cNvSpPr/>
      </dsp:nvSpPr>
      <dsp:spPr>
        <a:xfrm>
          <a:off x="1437094" y="1788005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F5D44-997D-4993-A237-61BEEF3A80F0}">
      <dsp:nvSpPr>
        <dsp:cNvPr id="0" name=""/>
        <dsp:cNvSpPr/>
      </dsp:nvSpPr>
      <dsp:spPr>
        <a:xfrm>
          <a:off x="1619501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049EB-F5D7-49E6-8D60-F5210A6FA9F6}">
      <dsp:nvSpPr>
        <dsp:cNvPr id="0" name=""/>
        <dsp:cNvSpPr/>
      </dsp:nvSpPr>
      <dsp:spPr>
        <a:xfrm>
          <a:off x="2155206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Applications due</a:t>
          </a:r>
        </a:p>
      </dsp:txBody>
      <dsp:txXfrm>
        <a:off x="2155206" y="1024443"/>
        <a:ext cx="1461011" cy="1022707"/>
      </dsp:txXfrm>
    </dsp:sp>
    <dsp:sp modelId="{1DCD29F4-64C0-46E2-814A-0DF1A9A566FA}">
      <dsp:nvSpPr>
        <dsp:cNvPr id="0" name=""/>
        <dsp:cNvSpPr/>
      </dsp:nvSpPr>
      <dsp:spPr>
        <a:xfrm>
          <a:off x="2155206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October</a:t>
          </a:r>
        </a:p>
      </dsp:txBody>
      <dsp:txXfrm>
        <a:off x="2155206" y="2314516"/>
        <a:ext cx="1461011" cy="900956"/>
      </dsp:txXfrm>
    </dsp:sp>
    <dsp:sp modelId="{4015F6A4-75D1-4A4F-A224-E2C0794AA9FF}">
      <dsp:nvSpPr>
        <dsp:cNvPr id="0" name=""/>
        <dsp:cNvSpPr/>
      </dsp:nvSpPr>
      <dsp:spPr>
        <a:xfrm>
          <a:off x="3616217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9C9B3-D646-4E03-A520-2B116587C214}">
      <dsp:nvSpPr>
        <dsp:cNvPr id="0" name=""/>
        <dsp:cNvSpPr/>
      </dsp:nvSpPr>
      <dsp:spPr>
        <a:xfrm>
          <a:off x="4151921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 review/scoring</a:t>
          </a:r>
        </a:p>
      </dsp:txBody>
      <dsp:txXfrm>
        <a:off x="4151921" y="1024443"/>
        <a:ext cx="1461011" cy="1022707"/>
      </dsp:txXfrm>
    </dsp:sp>
    <dsp:sp modelId="{10EAB092-E6C5-4C1B-B865-94E2C3240A78}">
      <dsp:nvSpPr>
        <dsp:cNvPr id="0" name=""/>
        <dsp:cNvSpPr/>
      </dsp:nvSpPr>
      <dsp:spPr>
        <a:xfrm>
          <a:off x="4151921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October -December</a:t>
          </a:r>
        </a:p>
      </dsp:txBody>
      <dsp:txXfrm>
        <a:off x="4151921" y="2314516"/>
        <a:ext cx="1461011" cy="900956"/>
      </dsp:txXfrm>
    </dsp:sp>
    <dsp:sp modelId="{B11C3953-B3AD-4C98-A875-D542AA7C955A}">
      <dsp:nvSpPr>
        <dsp:cNvPr id="0" name=""/>
        <dsp:cNvSpPr/>
      </dsp:nvSpPr>
      <dsp:spPr>
        <a:xfrm>
          <a:off x="5612932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ACE88-DACA-422A-84CF-4D3189FCAE0C}">
      <dsp:nvSpPr>
        <dsp:cNvPr id="0" name=""/>
        <dsp:cNvSpPr/>
      </dsp:nvSpPr>
      <dsp:spPr>
        <a:xfrm>
          <a:off x="6148636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Draft budget</a:t>
          </a:r>
        </a:p>
      </dsp:txBody>
      <dsp:txXfrm>
        <a:off x="6148636" y="1024443"/>
        <a:ext cx="1461011" cy="1022707"/>
      </dsp:txXfrm>
    </dsp:sp>
    <dsp:sp modelId="{D979CC77-F68B-4E54-A969-54AACDB9E039}">
      <dsp:nvSpPr>
        <dsp:cNvPr id="0" name=""/>
        <dsp:cNvSpPr/>
      </dsp:nvSpPr>
      <dsp:spPr>
        <a:xfrm>
          <a:off x="6148636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February</a:t>
          </a:r>
        </a:p>
      </dsp:txBody>
      <dsp:txXfrm>
        <a:off x="6148636" y="2314516"/>
        <a:ext cx="1461011" cy="900956"/>
      </dsp:txXfrm>
    </dsp:sp>
    <dsp:sp modelId="{A47B0AFD-98A3-404E-818D-CC89E884A058}">
      <dsp:nvSpPr>
        <dsp:cNvPr id="0" name=""/>
        <dsp:cNvSpPr/>
      </dsp:nvSpPr>
      <dsp:spPr>
        <a:xfrm>
          <a:off x="7609647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55AB9-8DE2-4269-B54A-4F4E14852F61}">
      <dsp:nvSpPr>
        <dsp:cNvPr id="0" name=""/>
        <dsp:cNvSpPr/>
      </dsp:nvSpPr>
      <dsp:spPr>
        <a:xfrm>
          <a:off x="8145351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Adopted budget</a:t>
          </a:r>
        </a:p>
      </dsp:txBody>
      <dsp:txXfrm>
        <a:off x="8145351" y="1024443"/>
        <a:ext cx="1461011" cy="1022707"/>
      </dsp:txXfrm>
    </dsp:sp>
    <dsp:sp modelId="{EB0041D3-3705-4722-8128-C632E384DF26}">
      <dsp:nvSpPr>
        <dsp:cNvPr id="0" name=""/>
        <dsp:cNvSpPr/>
      </dsp:nvSpPr>
      <dsp:spPr>
        <a:xfrm>
          <a:off x="8145351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April</a:t>
          </a:r>
        </a:p>
      </dsp:txBody>
      <dsp:txXfrm>
        <a:off x="8145351" y="2314516"/>
        <a:ext cx="1461011" cy="900956"/>
      </dsp:txXfrm>
    </dsp:sp>
    <dsp:sp modelId="{DC899B14-AD00-451C-B5FF-D53A881A7428}">
      <dsp:nvSpPr>
        <dsp:cNvPr id="0" name=""/>
        <dsp:cNvSpPr/>
      </dsp:nvSpPr>
      <dsp:spPr>
        <a:xfrm>
          <a:off x="9606363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77D9B-855E-4E80-A7AD-2230539C5B97}">
      <dsp:nvSpPr>
        <dsp:cNvPr id="0" name=""/>
        <dsp:cNvSpPr/>
      </dsp:nvSpPr>
      <dsp:spPr>
        <a:xfrm>
          <a:off x="10251642" y="951392"/>
          <a:ext cx="1241859" cy="1241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Program year begins</a:t>
          </a:r>
        </a:p>
      </dsp:txBody>
      <dsp:txXfrm>
        <a:off x="10433508" y="1133258"/>
        <a:ext cx="878127" cy="878127"/>
      </dsp:txXfrm>
    </dsp:sp>
    <dsp:sp modelId="{A15AB977-2795-4A8C-B8D5-377874093E18}">
      <dsp:nvSpPr>
        <dsp:cNvPr id="0" name=""/>
        <dsp:cNvSpPr/>
      </dsp:nvSpPr>
      <dsp:spPr>
        <a:xfrm>
          <a:off x="10142067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July</a:t>
          </a:r>
        </a:p>
      </dsp:txBody>
      <dsp:txXfrm>
        <a:off x="10142067" y="2314516"/>
        <a:ext cx="1461011" cy="9009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EDBE52-4930-4AA3-9CEE-4D7DD0ADDBE3}">
      <dsp:nvSpPr>
        <dsp:cNvPr id="0" name=""/>
        <dsp:cNvSpPr/>
      </dsp:nvSpPr>
      <dsp:spPr>
        <a:xfrm>
          <a:off x="0" y="287"/>
          <a:ext cx="6610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19FFB-C189-4D47-A4BF-7EEF30C43AD9}">
      <dsp:nvSpPr>
        <dsp:cNvPr id="0" name=""/>
        <dsp:cNvSpPr/>
      </dsp:nvSpPr>
      <dsp:spPr>
        <a:xfrm>
          <a:off x="0" y="287"/>
          <a:ext cx="6610121" cy="47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Owner-Occupied Housing Rehabilitation</a:t>
          </a:r>
        </a:p>
      </dsp:txBody>
      <dsp:txXfrm>
        <a:off x="0" y="287"/>
        <a:ext cx="6610121" cy="470454"/>
      </dsp:txXfrm>
    </dsp:sp>
    <dsp:sp modelId="{21721B5E-07EC-4802-8D4E-2364C36A24AD}">
      <dsp:nvSpPr>
        <dsp:cNvPr id="0" name=""/>
        <dsp:cNvSpPr/>
      </dsp:nvSpPr>
      <dsp:spPr>
        <a:xfrm>
          <a:off x="0" y="470741"/>
          <a:ext cx="6610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E812BD-C09B-4606-982B-24DD5F965F03}">
      <dsp:nvSpPr>
        <dsp:cNvPr id="0" name=""/>
        <dsp:cNvSpPr/>
      </dsp:nvSpPr>
      <dsp:spPr>
        <a:xfrm>
          <a:off x="0" y="470741"/>
          <a:ext cx="6610121" cy="47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Infrastructure</a:t>
          </a:r>
        </a:p>
      </dsp:txBody>
      <dsp:txXfrm>
        <a:off x="0" y="470741"/>
        <a:ext cx="6610121" cy="470454"/>
      </dsp:txXfrm>
    </dsp:sp>
    <dsp:sp modelId="{28EF76B2-E286-415D-935C-0B2428E52FF3}">
      <dsp:nvSpPr>
        <dsp:cNvPr id="0" name=""/>
        <dsp:cNvSpPr/>
      </dsp:nvSpPr>
      <dsp:spPr>
        <a:xfrm>
          <a:off x="0" y="941196"/>
          <a:ext cx="6610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06284-C8BB-4B44-97B5-EF4CCB869595}">
      <dsp:nvSpPr>
        <dsp:cNvPr id="0" name=""/>
        <dsp:cNvSpPr/>
      </dsp:nvSpPr>
      <dsp:spPr>
        <a:xfrm>
          <a:off x="0" y="941196"/>
          <a:ext cx="6610121" cy="47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Public Facilities (non-profit/gov’t owned)</a:t>
          </a:r>
        </a:p>
      </dsp:txBody>
      <dsp:txXfrm>
        <a:off x="0" y="941196"/>
        <a:ext cx="6610121" cy="470454"/>
      </dsp:txXfrm>
    </dsp:sp>
    <dsp:sp modelId="{176B9572-4678-4C0A-AAB5-11348A04FAEF}">
      <dsp:nvSpPr>
        <dsp:cNvPr id="0" name=""/>
        <dsp:cNvSpPr/>
      </dsp:nvSpPr>
      <dsp:spPr>
        <a:xfrm>
          <a:off x="0" y="1411650"/>
          <a:ext cx="6610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8133D-29BE-4E45-84A0-489262AA6F16}">
      <dsp:nvSpPr>
        <dsp:cNvPr id="0" name=""/>
        <dsp:cNvSpPr/>
      </dsp:nvSpPr>
      <dsp:spPr>
        <a:xfrm>
          <a:off x="0" y="1411650"/>
          <a:ext cx="6610121" cy="47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Public Services (social services)</a:t>
          </a:r>
        </a:p>
      </dsp:txBody>
      <dsp:txXfrm>
        <a:off x="0" y="1411650"/>
        <a:ext cx="6610121" cy="470454"/>
      </dsp:txXfrm>
    </dsp:sp>
    <dsp:sp modelId="{F183430E-55E4-43E4-9FCB-044F68FA8D46}">
      <dsp:nvSpPr>
        <dsp:cNvPr id="0" name=""/>
        <dsp:cNvSpPr/>
      </dsp:nvSpPr>
      <dsp:spPr>
        <a:xfrm>
          <a:off x="0" y="1882105"/>
          <a:ext cx="6610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9D87E-E0AA-4FB5-863D-D21E2137025B}">
      <dsp:nvSpPr>
        <dsp:cNvPr id="0" name=""/>
        <dsp:cNvSpPr/>
      </dsp:nvSpPr>
      <dsp:spPr>
        <a:xfrm>
          <a:off x="0" y="1882105"/>
          <a:ext cx="6610121" cy="47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Economic Development – Technical Assistance</a:t>
          </a:r>
        </a:p>
      </dsp:txBody>
      <dsp:txXfrm>
        <a:off x="0" y="1882105"/>
        <a:ext cx="6610121" cy="4704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4C7A4-140E-4831-8CCC-58CA8A92D851}">
      <dsp:nvSpPr>
        <dsp:cNvPr id="0" name=""/>
        <dsp:cNvSpPr/>
      </dsp:nvSpPr>
      <dsp:spPr>
        <a:xfrm>
          <a:off x="106185" y="1300481"/>
          <a:ext cx="1459257" cy="480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 Workshop/RFP Release</a:t>
          </a:r>
        </a:p>
      </dsp:txBody>
      <dsp:txXfrm>
        <a:off x="106185" y="1300481"/>
        <a:ext cx="1459257" cy="480891"/>
      </dsp:txXfrm>
    </dsp:sp>
    <dsp:sp modelId="{2FB47689-9280-4180-8E0B-C81F2D6BB8AE}">
      <dsp:nvSpPr>
        <dsp:cNvPr id="0" name=""/>
        <dsp:cNvSpPr/>
      </dsp:nvSpPr>
      <dsp:spPr>
        <a:xfrm>
          <a:off x="106185" y="2314516"/>
          <a:ext cx="1459257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August</a:t>
          </a:r>
        </a:p>
      </dsp:txBody>
      <dsp:txXfrm>
        <a:off x="106185" y="2314516"/>
        <a:ext cx="1459257" cy="900956"/>
      </dsp:txXfrm>
    </dsp:sp>
    <dsp:sp modelId="{E1629622-BCCD-4651-88F5-ADA8458AD9B1}">
      <dsp:nvSpPr>
        <dsp:cNvPr id="0" name=""/>
        <dsp:cNvSpPr/>
      </dsp:nvSpPr>
      <dsp:spPr>
        <a:xfrm>
          <a:off x="104526" y="1154223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AAC67-0D09-44D4-A70D-A807D2D01FC8}">
      <dsp:nvSpPr>
        <dsp:cNvPr id="0" name=""/>
        <dsp:cNvSpPr/>
      </dsp:nvSpPr>
      <dsp:spPr>
        <a:xfrm>
          <a:off x="185780" y="991715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B1CA2-1C94-4EB3-83C9-5B108ED84FC2}">
      <dsp:nvSpPr>
        <dsp:cNvPr id="0" name=""/>
        <dsp:cNvSpPr/>
      </dsp:nvSpPr>
      <dsp:spPr>
        <a:xfrm>
          <a:off x="380790" y="1024217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C176C-3E39-4861-8827-ED3B8423A456}">
      <dsp:nvSpPr>
        <dsp:cNvPr id="0" name=""/>
        <dsp:cNvSpPr/>
      </dsp:nvSpPr>
      <dsp:spPr>
        <a:xfrm>
          <a:off x="543299" y="845457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EA504-F609-4A54-B672-B06FD22E5FD5}">
      <dsp:nvSpPr>
        <dsp:cNvPr id="0" name=""/>
        <dsp:cNvSpPr/>
      </dsp:nvSpPr>
      <dsp:spPr>
        <a:xfrm>
          <a:off x="754559" y="780454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4AA19-216C-4720-B239-AD186579B07C}">
      <dsp:nvSpPr>
        <dsp:cNvPr id="0" name=""/>
        <dsp:cNvSpPr/>
      </dsp:nvSpPr>
      <dsp:spPr>
        <a:xfrm>
          <a:off x="1014573" y="894210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62E4D-B50F-43B5-941D-A5BF32F363C2}">
      <dsp:nvSpPr>
        <dsp:cNvPr id="0" name=""/>
        <dsp:cNvSpPr/>
      </dsp:nvSpPr>
      <dsp:spPr>
        <a:xfrm>
          <a:off x="1177081" y="975464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5ECBD-F62A-410F-A4CA-FD6E490E4007}">
      <dsp:nvSpPr>
        <dsp:cNvPr id="0" name=""/>
        <dsp:cNvSpPr/>
      </dsp:nvSpPr>
      <dsp:spPr>
        <a:xfrm>
          <a:off x="1404593" y="1154223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312C1-9CA3-441E-8B98-9B4C25D17C1F}">
      <dsp:nvSpPr>
        <dsp:cNvPr id="0" name=""/>
        <dsp:cNvSpPr/>
      </dsp:nvSpPr>
      <dsp:spPr>
        <a:xfrm>
          <a:off x="1502097" y="1332982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B8F93-0831-49B0-96A5-156F84680CBB}">
      <dsp:nvSpPr>
        <dsp:cNvPr id="0" name=""/>
        <dsp:cNvSpPr/>
      </dsp:nvSpPr>
      <dsp:spPr>
        <a:xfrm>
          <a:off x="657054" y="991715"/>
          <a:ext cx="298484" cy="2984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F2DE8-CE70-4D80-A0E4-BCF0A700AC15}">
      <dsp:nvSpPr>
        <dsp:cNvPr id="0" name=""/>
        <dsp:cNvSpPr/>
      </dsp:nvSpPr>
      <dsp:spPr>
        <a:xfrm>
          <a:off x="23272" y="1609246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0471C-5AA3-4BDF-857F-C4391BC145F9}">
      <dsp:nvSpPr>
        <dsp:cNvPr id="0" name=""/>
        <dsp:cNvSpPr/>
      </dsp:nvSpPr>
      <dsp:spPr>
        <a:xfrm>
          <a:off x="120777" y="1755504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40577-4E63-4AC6-BDA7-D902483AA6D2}">
      <dsp:nvSpPr>
        <dsp:cNvPr id="0" name=""/>
        <dsp:cNvSpPr/>
      </dsp:nvSpPr>
      <dsp:spPr>
        <a:xfrm>
          <a:off x="364540" y="1885510"/>
          <a:ext cx="265319" cy="26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B142C-6157-405A-A63E-3593ABFEA3B0}">
      <dsp:nvSpPr>
        <dsp:cNvPr id="0" name=""/>
        <dsp:cNvSpPr/>
      </dsp:nvSpPr>
      <dsp:spPr>
        <a:xfrm>
          <a:off x="705807" y="2096771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ED3AB-DB5B-4A1D-985A-98D4BB03A52C}">
      <dsp:nvSpPr>
        <dsp:cNvPr id="0" name=""/>
        <dsp:cNvSpPr/>
      </dsp:nvSpPr>
      <dsp:spPr>
        <a:xfrm>
          <a:off x="770810" y="1885510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3C435-8C3F-4CDA-B857-6E9E30B2F288}">
      <dsp:nvSpPr>
        <dsp:cNvPr id="0" name=""/>
        <dsp:cNvSpPr/>
      </dsp:nvSpPr>
      <dsp:spPr>
        <a:xfrm>
          <a:off x="933319" y="2113022"/>
          <a:ext cx="116077" cy="116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F62A2-7F2D-4630-B8C5-0395851B3DE0}">
      <dsp:nvSpPr>
        <dsp:cNvPr id="0" name=""/>
        <dsp:cNvSpPr/>
      </dsp:nvSpPr>
      <dsp:spPr>
        <a:xfrm>
          <a:off x="1079576" y="1853009"/>
          <a:ext cx="265319" cy="26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0C2AAB-8D30-4C0D-A980-3821232A926B}">
      <dsp:nvSpPr>
        <dsp:cNvPr id="0" name=""/>
        <dsp:cNvSpPr/>
      </dsp:nvSpPr>
      <dsp:spPr>
        <a:xfrm>
          <a:off x="1437094" y="1788005"/>
          <a:ext cx="182407" cy="182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F5D44-997D-4993-A237-61BEEF3A80F0}">
      <dsp:nvSpPr>
        <dsp:cNvPr id="0" name=""/>
        <dsp:cNvSpPr/>
      </dsp:nvSpPr>
      <dsp:spPr>
        <a:xfrm>
          <a:off x="1619501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049EB-F5D7-49E6-8D60-F5210A6FA9F6}">
      <dsp:nvSpPr>
        <dsp:cNvPr id="0" name=""/>
        <dsp:cNvSpPr/>
      </dsp:nvSpPr>
      <dsp:spPr>
        <a:xfrm>
          <a:off x="2155206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Applications due</a:t>
          </a:r>
        </a:p>
      </dsp:txBody>
      <dsp:txXfrm>
        <a:off x="2155206" y="1024443"/>
        <a:ext cx="1461011" cy="1022707"/>
      </dsp:txXfrm>
    </dsp:sp>
    <dsp:sp modelId="{1DCD29F4-64C0-46E2-814A-0DF1A9A566FA}">
      <dsp:nvSpPr>
        <dsp:cNvPr id="0" name=""/>
        <dsp:cNvSpPr/>
      </dsp:nvSpPr>
      <dsp:spPr>
        <a:xfrm>
          <a:off x="2155206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October/ November</a:t>
          </a:r>
        </a:p>
      </dsp:txBody>
      <dsp:txXfrm>
        <a:off x="2155206" y="2314516"/>
        <a:ext cx="1461011" cy="900956"/>
      </dsp:txXfrm>
    </dsp:sp>
    <dsp:sp modelId="{4015F6A4-75D1-4A4F-A224-E2C0794AA9FF}">
      <dsp:nvSpPr>
        <dsp:cNvPr id="0" name=""/>
        <dsp:cNvSpPr/>
      </dsp:nvSpPr>
      <dsp:spPr>
        <a:xfrm>
          <a:off x="3616217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9C9B3-D646-4E03-A520-2B116587C214}">
      <dsp:nvSpPr>
        <dsp:cNvPr id="0" name=""/>
        <dsp:cNvSpPr/>
      </dsp:nvSpPr>
      <dsp:spPr>
        <a:xfrm>
          <a:off x="4151921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 review</a:t>
          </a:r>
        </a:p>
      </dsp:txBody>
      <dsp:txXfrm>
        <a:off x="4151921" y="1024443"/>
        <a:ext cx="1461011" cy="1022707"/>
      </dsp:txXfrm>
    </dsp:sp>
    <dsp:sp modelId="{10EAB092-E6C5-4C1B-B865-94E2C3240A78}">
      <dsp:nvSpPr>
        <dsp:cNvPr id="0" name=""/>
        <dsp:cNvSpPr/>
      </dsp:nvSpPr>
      <dsp:spPr>
        <a:xfrm>
          <a:off x="4151921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November-January</a:t>
          </a:r>
        </a:p>
      </dsp:txBody>
      <dsp:txXfrm>
        <a:off x="4151921" y="2314516"/>
        <a:ext cx="1461011" cy="900956"/>
      </dsp:txXfrm>
    </dsp:sp>
    <dsp:sp modelId="{B11C3953-B3AD-4C98-A875-D542AA7C955A}">
      <dsp:nvSpPr>
        <dsp:cNvPr id="0" name=""/>
        <dsp:cNvSpPr/>
      </dsp:nvSpPr>
      <dsp:spPr>
        <a:xfrm>
          <a:off x="5612932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ACE88-DACA-422A-84CF-4D3189FCAE0C}">
      <dsp:nvSpPr>
        <dsp:cNvPr id="0" name=""/>
        <dsp:cNvSpPr/>
      </dsp:nvSpPr>
      <dsp:spPr>
        <a:xfrm>
          <a:off x="6148636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Draft budget</a:t>
          </a:r>
        </a:p>
      </dsp:txBody>
      <dsp:txXfrm>
        <a:off x="6148636" y="1024443"/>
        <a:ext cx="1461011" cy="1022707"/>
      </dsp:txXfrm>
    </dsp:sp>
    <dsp:sp modelId="{D979CC77-F68B-4E54-A969-54AACDB9E039}">
      <dsp:nvSpPr>
        <dsp:cNvPr id="0" name=""/>
        <dsp:cNvSpPr/>
      </dsp:nvSpPr>
      <dsp:spPr>
        <a:xfrm>
          <a:off x="6148636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February</a:t>
          </a:r>
        </a:p>
      </dsp:txBody>
      <dsp:txXfrm>
        <a:off x="6148636" y="2314516"/>
        <a:ext cx="1461011" cy="900956"/>
      </dsp:txXfrm>
    </dsp:sp>
    <dsp:sp modelId="{A47B0AFD-98A3-404E-818D-CC89E884A058}">
      <dsp:nvSpPr>
        <dsp:cNvPr id="0" name=""/>
        <dsp:cNvSpPr/>
      </dsp:nvSpPr>
      <dsp:spPr>
        <a:xfrm>
          <a:off x="7609647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55AB9-8DE2-4269-B54A-4F4E14852F61}">
      <dsp:nvSpPr>
        <dsp:cNvPr id="0" name=""/>
        <dsp:cNvSpPr/>
      </dsp:nvSpPr>
      <dsp:spPr>
        <a:xfrm>
          <a:off x="8145351" y="1024443"/>
          <a:ext cx="1461011" cy="1022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Adopted budget</a:t>
          </a:r>
        </a:p>
      </dsp:txBody>
      <dsp:txXfrm>
        <a:off x="8145351" y="1024443"/>
        <a:ext cx="1461011" cy="1022707"/>
      </dsp:txXfrm>
    </dsp:sp>
    <dsp:sp modelId="{EB0041D3-3705-4722-8128-C632E384DF26}">
      <dsp:nvSpPr>
        <dsp:cNvPr id="0" name=""/>
        <dsp:cNvSpPr/>
      </dsp:nvSpPr>
      <dsp:spPr>
        <a:xfrm>
          <a:off x="8145351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April</a:t>
          </a:r>
        </a:p>
      </dsp:txBody>
      <dsp:txXfrm>
        <a:off x="8145351" y="2314516"/>
        <a:ext cx="1461011" cy="900956"/>
      </dsp:txXfrm>
    </dsp:sp>
    <dsp:sp modelId="{DC899B14-AD00-451C-B5FF-D53A881A7428}">
      <dsp:nvSpPr>
        <dsp:cNvPr id="0" name=""/>
        <dsp:cNvSpPr/>
      </dsp:nvSpPr>
      <dsp:spPr>
        <a:xfrm>
          <a:off x="9606363" y="1023946"/>
          <a:ext cx="535704" cy="102271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77D9B-855E-4E80-A7AD-2230539C5B97}">
      <dsp:nvSpPr>
        <dsp:cNvPr id="0" name=""/>
        <dsp:cNvSpPr/>
      </dsp:nvSpPr>
      <dsp:spPr>
        <a:xfrm>
          <a:off x="10251642" y="951392"/>
          <a:ext cx="1241859" cy="1241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Program year begins</a:t>
          </a:r>
        </a:p>
      </dsp:txBody>
      <dsp:txXfrm>
        <a:off x="10433508" y="1133258"/>
        <a:ext cx="878127" cy="878127"/>
      </dsp:txXfrm>
    </dsp:sp>
    <dsp:sp modelId="{A15AB977-2795-4A8C-B8D5-377874093E18}">
      <dsp:nvSpPr>
        <dsp:cNvPr id="0" name=""/>
        <dsp:cNvSpPr/>
      </dsp:nvSpPr>
      <dsp:spPr>
        <a:xfrm>
          <a:off x="10142067" y="2314516"/>
          <a:ext cx="1461011" cy="90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July</a:t>
          </a:r>
        </a:p>
      </dsp:txBody>
      <dsp:txXfrm>
        <a:off x="10142067" y="2314516"/>
        <a:ext cx="1461011" cy="9009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7703-2A38-4569-9D78-9CA3599C9D84}">
      <dsp:nvSpPr>
        <dsp:cNvPr id="0" name=""/>
        <dsp:cNvSpPr/>
      </dsp:nvSpPr>
      <dsp:spPr>
        <a:xfrm>
          <a:off x="1417969" y="197199"/>
          <a:ext cx="1498022" cy="1498022"/>
        </a:xfrm>
        <a:prstGeom prst="pieWedg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Legal status</a:t>
          </a:r>
        </a:p>
      </dsp:txBody>
      <dsp:txXfrm>
        <a:off x="1856729" y="635959"/>
        <a:ext cx="1059262" cy="1059262"/>
      </dsp:txXfrm>
    </dsp:sp>
    <dsp:sp modelId="{2BDDCC8B-8A2C-47F4-AD98-7AC54DCEC1E7}">
      <dsp:nvSpPr>
        <dsp:cNvPr id="0" name=""/>
        <dsp:cNvSpPr/>
      </dsp:nvSpPr>
      <dsp:spPr>
        <a:xfrm rot="5400000">
          <a:off x="2985185" y="197199"/>
          <a:ext cx="1498022" cy="1498022"/>
        </a:xfrm>
        <a:prstGeom prst="pieWedge">
          <a:avLst/>
        </a:prstGeom>
        <a:solidFill>
          <a:schemeClr val="accent1">
            <a:shade val="80000"/>
            <a:hueOff val="150405"/>
            <a:satOff val="-11632"/>
            <a:lumOff val="109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Organizational structure</a:t>
          </a:r>
        </a:p>
      </dsp:txBody>
      <dsp:txXfrm rot="-5400000">
        <a:off x="2985185" y="635959"/>
        <a:ext cx="1059262" cy="1059262"/>
      </dsp:txXfrm>
    </dsp:sp>
    <dsp:sp modelId="{4BBEB053-7096-472E-91F1-09908F7F646C}">
      <dsp:nvSpPr>
        <dsp:cNvPr id="0" name=""/>
        <dsp:cNvSpPr/>
      </dsp:nvSpPr>
      <dsp:spPr>
        <a:xfrm rot="10800000">
          <a:off x="2985185" y="1763800"/>
          <a:ext cx="1498022" cy="1498022"/>
        </a:xfrm>
        <a:prstGeom prst="pieWedge">
          <a:avLst/>
        </a:prstGeom>
        <a:solidFill>
          <a:schemeClr val="accent1">
            <a:shade val="80000"/>
            <a:hueOff val="300809"/>
            <a:satOff val="-23264"/>
            <a:lumOff val="2188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Board composition</a:t>
          </a:r>
        </a:p>
      </dsp:txBody>
      <dsp:txXfrm rot="10800000">
        <a:off x="2985185" y="1763800"/>
        <a:ext cx="1059262" cy="1059262"/>
      </dsp:txXfrm>
    </dsp:sp>
    <dsp:sp modelId="{E308064C-84E5-40BB-A56A-9A8A619C6BCB}">
      <dsp:nvSpPr>
        <dsp:cNvPr id="0" name=""/>
        <dsp:cNvSpPr/>
      </dsp:nvSpPr>
      <dsp:spPr>
        <a:xfrm rot="16200000">
          <a:off x="1417969" y="1764414"/>
          <a:ext cx="1498022" cy="1498022"/>
        </a:xfrm>
        <a:prstGeom prst="pieWedge">
          <a:avLst/>
        </a:prstGeom>
        <a:solidFill>
          <a:schemeClr val="accent1">
            <a:shade val="80000"/>
            <a:hueOff val="451214"/>
            <a:satOff val="-34896"/>
            <a:lumOff val="328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Capacity</a:t>
          </a:r>
        </a:p>
      </dsp:txBody>
      <dsp:txXfrm rot="5400000">
        <a:off x="1856729" y="1764414"/>
        <a:ext cx="1059262" cy="1059262"/>
      </dsp:txXfrm>
    </dsp:sp>
    <dsp:sp modelId="{EDFF250B-C959-4DB0-B528-5A8F504D54D6}">
      <dsp:nvSpPr>
        <dsp:cNvPr id="0" name=""/>
        <dsp:cNvSpPr/>
      </dsp:nvSpPr>
      <dsp:spPr>
        <a:xfrm>
          <a:off x="2691981" y="1418451"/>
          <a:ext cx="517215" cy="449752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446E88-DE28-4889-A250-985BD370776D}">
      <dsp:nvSpPr>
        <dsp:cNvPr id="0" name=""/>
        <dsp:cNvSpPr/>
      </dsp:nvSpPr>
      <dsp:spPr>
        <a:xfrm rot="10800000">
          <a:off x="2691981" y="1591433"/>
          <a:ext cx="517215" cy="449752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AAE54-2D67-4DCE-B9C6-9FA99F902015}">
      <dsp:nvSpPr>
        <dsp:cNvPr id="0" name=""/>
        <dsp:cNvSpPr/>
      </dsp:nvSpPr>
      <dsp:spPr>
        <a:xfrm>
          <a:off x="0" y="6"/>
          <a:ext cx="9603275" cy="842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Single-Family Owner-Occupied Rehabilitation</a:t>
          </a:r>
        </a:p>
      </dsp:txBody>
      <dsp:txXfrm>
        <a:off x="41123" y="41129"/>
        <a:ext cx="9521029" cy="760154"/>
      </dsp:txXfrm>
    </dsp:sp>
    <dsp:sp modelId="{87081B44-18E5-4510-B1ED-50DE3F982920}">
      <dsp:nvSpPr>
        <dsp:cNvPr id="0" name=""/>
        <dsp:cNvSpPr/>
      </dsp:nvSpPr>
      <dsp:spPr>
        <a:xfrm>
          <a:off x="0" y="842406"/>
          <a:ext cx="9603275" cy="2608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904" tIns="25400" rIns="142240" bIns="2540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7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Grant/deferred loan to rehab homes and bring homes up to State of Ohio Residential Rehab Standards</a:t>
          </a:r>
          <a:b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</a:b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Gill Sans MT" panose="020B0502020104020203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Projects cannot exceed $25,000.00</a:t>
          </a:r>
          <a:b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</a:b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Gill Sans MT" panose="020B0502020104020203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2000" kern="1200" dirty="0"/>
            <a:t>Qualified households must be at or below 80% of the Area Median Income (</a:t>
          </a: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ill Sans MT" panose="020B0502020104020203"/>
              <a:ea typeface="+mn-ea"/>
              <a:cs typeface="+mn-cs"/>
            </a:rPr>
            <a:t>AMI)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7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/>
        </a:p>
      </dsp:txBody>
      <dsp:txXfrm>
        <a:off x="0" y="842406"/>
        <a:ext cx="9603275" cy="2608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8E629BD5-8A16-40B6-B62F-EBA4747E9922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DD364AB8-0C7E-43BA-AD2E-C4707114B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53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9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42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86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65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A8A7C-7B3C-D5EE-1E49-C5E6988A9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4B156-860F-E1FA-C69F-B243E760D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26359E-8BC8-CBCB-1473-B09ED7D80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FY25 received funding in December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F0C07-6CAF-6922-F369-94C555EDB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2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5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231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65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22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50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42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for low-to moderate-income persons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0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03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58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04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receiving funding in December this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9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1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Housing- rehabilitation, housing counseling, down payment assistance</a:t>
            </a:r>
          </a:p>
          <a:p>
            <a:r>
              <a:rPr lang="en-US" dirty="0"/>
              <a:t>Real property improvements- purchase or property, demolition, historic preservation</a:t>
            </a:r>
          </a:p>
          <a:p>
            <a:r>
              <a:rPr lang="en-US" dirty="0"/>
              <a:t>Public facilities- neighborhood facilities like parks, rec centers, homeless shelters, includes infrastructure improvements </a:t>
            </a:r>
          </a:p>
          <a:p>
            <a:r>
              <a:rPr lang="en-US" dirty="0"/>
              <a:t>Public services- meal programs, employment services, education programs</a:t>
            </a:r>
          </a:p>
          <a:p>
            <a:r>
              <a:rPr lang="en-US" dirty="0"/>
              <a:t>Economic Development – commercial or industrial land acquisition including needed infrastructure</a:t>
            </a:r>
          </a:p>
          <a:p>
            <a:pPr defTabSz="929305"/>
            <a:endParaRPr lang="en-US"/>
          </a:p>
          <a:p>
            <a:pPr defTabSz="929305"/>
            <a:r>
              <a:rPr lang="en-US"/>
              <a:t>Removal </a:t>
            </a:r>
            <a:r>
              <a:rPr lang="en-US" dirty="0"/>
              <a:t>of architectural barriers is eligible in a governmental building, construction equipment can be eligible if leased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64AB8-0C7E-43BA-AD2E-C4707114B2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00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01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4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72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58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31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94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00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53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3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52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65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BFA9B-D437-43A9-BCCD-0D9B8D7344EE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EE33803-2C1F-4260-ACCB-56B033E15FE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86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kcountyohio.gov/regional-plann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2.73652560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msheridan@starkcountyohio.go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73652560"/><Relationship Id="rId5" Type="http://schemas.openxmlformats.org/officeDocument/2006/relationships/hyperlink" Target="https://www.starkcountyohio.gov/regional-planning" TargetMode="External"/><Relationship Id="rId4" Type="http://schemas.openxmlformats.org/officeDocument/2006/relationships/hyperlink" Target="mailto:lcsnyder@starkcountyohio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ABF65F-2BD6-43C8-91FD-62B5C5890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616" y="962902"/>
            <a:ext cx="4171479" cy="23808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2026 Governmental Law Seminar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1213E-153A-48EB-AA25-C5D7E5EFD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617" y="3531204"/>
            <a:ext cx="4171479" cy="1610643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HUD Grants</a:t>
            </a:r>
          </a:p>
          <a:p>
            <a:pPr algn="ctr"/>
            <a:r>
              <a:rPr lang="en-US" sz="2800" dirty="0"/>
              <a:t>February 28,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RPC-Logo-with-Name-Transparent Small">
            <a:hlinkClick r:id="rId3" tgtFrame="_blank"/>
            <a:extLst>
              <a:ext uri="{FF2B5EF4-FFF2-40B4-BE49-F238E27FC236}">
                <a16:creationId xmlns:a16="http://schemas.microsoft.com/office/drawing/2014/main" id="{9DE91C22-EE9F-4369-974C-309F041CD75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2991" y="2546911"/>
            <a:ext cx="4641861" cy="1122882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65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A4D7C-85A1-4214-BD5B-A6335C3E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470" y="2436647"/>
            <a:ext cx="8619060" cy="852682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HOME Investment Partnerships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A4995-C342-484A-B053-E30021D03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9829" y="3954625"/>
            <a:ext cx="2190106" cy="1207008"/>
          </a:xfrm>
        </p:spPr>
        <p:txBody>
          <a:bodyPr>
            <a:noAutofit/>
          </a:bodyPr>
          <a:lstStyle/>
          <a:p>
            <a:r>
              <a:rPr lang="en-US" sz="3600" dirty="0"/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4254016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09107-B83E-4319-B212-F62419EA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195" y="1097132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HOME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20CCF-B498-41E8-B04B-0ACE3A88B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710" y="2008210"/>
            <a:ext cx="8375156" cy="42748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HOME Investment Partnerships Program (HOME) provides formula grants to participating jurisdictions, often in partnership with local nonprofit groups, to fund a wide range of activities including constructing and/or rehabilitating affordable housing for rent or homeownership or providing direct rental assistance to lower income residents. </a:t>
            </a:r>
          </a:p>
          <a:p>
            <a:pPr marL="0" indent="0">
              <a:buNone/>
            </a:pPr>
            <a:r>
              <a:rPr lang="en-US" dirty="0"/>
              <a:t>HOME is the largest Federal block grant provided to state and local governments designed </a:t>
            </a:r>
            <a:r>
              <a:rPr lang="en-US" dirty="0">
                <a:solidFill>
                  <a:srgbClr val="FF0000"/>
                </a:solidFill>
              </a:rPr>
              <a:t>exclusively</a:t>
            </a:r>
            <a:r>
              <a:rPr lang="en-US" dirty="0"/>
              <a:t> to create affordable housing for lower income households.</a:t>
            </a:r>
          </a:p>
          <a:p>
            <a:endParaRPr lang="en-US" dirty="0"/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phic 4" descr="Home">
            <a:extLst>
              <a:ext uri="{FF2B5EF4-FFF2-40B4-BE49-F238E27FC236}">
                <a16:creationId xmlns:a16="http://schemas.microsoft.com/office/drawing/2014/main" id="{6358B3EC-D969-454B-AB75-80DF169F9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1450" y="3420853"/>
            <a:ext cx="1636064" cy="1636064"/>
          </a:xfrm>
          <a:prstGeom prst="rect">
            <a:avLst/>
          </a:prstGeom>
        </p:spPr>
      </p:pic>
      <p:pic>
        <p:nvPicPr>
          <p:cNvPr id="9" name="Graphic 8" descr="Home">
            <a:extLst>
              <a:ext uri="{FF2B5EF4-FFF2-40B4-BE49-F238E27FC236}">
                <a16:creationId xmlns:a16="http://schemas.microsoft.com/office/drawing/2014/main" id="{ACE216D2-34A1-4B52-BE98-D02A49FD7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5774" y="3437147"/>
            <a:ext cx="1636064" cy="16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36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D8A1D-2CC3-4FB4-8A49-83C61CC8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398" y="1127442"/>
            <a:ext cx="5118129" cy="893764"/>
          </a:xfrm>
        </p:spPr>
        <p:txBody>
          <a:bodyPr>
            <a:normAutofit/>
          </a:bodyPr>
          <a:lstStyle/>
          <a:p>
            <a:r>
              <a:rPr lang="en-US" sz="4000" b="1" dirty="0"/>
              <a:t>HOME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5C1DD-9F01-4204-9395-3DF09A3E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00" y="2021206"/>
            <a:ext cx="11125864" cy="3845686"/>
          </a:xfrm>
        </p:spPr>
        <p:txBody>
          <a:bodyPr/>
          <a:lstStyle/>
          <a:p>
            <a:r>
              <a:rPr lang="en-US" dirty="0"/>
              <a:t>George H.W. Bush signed the Cranston-Gonzalez National Affordable Housing Act in 1990 resulting in the creation of the HOME program</a:t>
            </a:r>
          </a:p>
          <a:p>
            <a:r>
              <a:rPr lang="en-US" dirty="0"/>
              <a:t>The County’s first HOME allocation was received in 1992</a:t>
            </a:r>
          </a:p>
          <a:p>
            <a:r>
              <a:rPr lang="en-US" dirty="0"/>
              <a:t>Stark County participates in a Designated Consortium with the cities of Alliance and Massillon to become an eligible “PJ” (Participating Jurisdiction)</a:t>
            </a:r>
          </a:p>
          <a:p>
            <a:r>
              <a:rPr lang="en-US" dirty="0"/>
              <a:t>The HOME funds are divided up among Alliance, Massillon and the County</a:t>
            </a:r>
          </a:p>
          <a:p>
            <a:r>
              <a:rPr lang="en-US" dirty="0"/>
              <a:t>The Cities provide input on how the funding should be used in their communities</a:t>
            </a:r>
          </a:p>
          <a:p>
            <a:r>
              <a:rPr lang="en-US" dirty="0"/>
              <a:t>All HOME funding must be used to support </a:t>
            </a:r>
            <a:r>
              <a:rPr lang="en-US" u="sng" dirty="0"/>
              <a:t>affordable</a:t>
            </a:r>
            <a:r>
              <a:rPr lang="en-US" dirty="0"/>
              <a:t> housing activities</a:t>
            </a:r>
          </a:p>
        </p:txBody>
      </p:sp>
    </p:spTree>
    <p:extLst>
      <p:ext uri="{BB962C8B-B14F-4D97-AF65-F5344CB8AC3E}">
        <p14:creationId xmlns:p14="http://schemas.microsoft.com/office/powerpoint/2010/main" val="2963264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3F79D-E926-5CDC-BC72-F634FD36D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C9C2B-3481-658E-CCF6-6C11C4D23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402" y="1078992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HOME Application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BDD377-C161-7208-1F6F-7E552D6420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714814"/>
              </p:ext>
            </p:extLst>
          </p:nvPr>
        </p:nvGraphicFramePr>
        <p:xfrm>
          <a:off x="388865" y="1783080"/>
          <a:ext cx="11626351" cy="399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2083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9B032-7D8B-4D42-B127-1D520BD83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999591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HOME Budget FY 2025 </a:t>
            </a:r>
            <a:endParaRPr lang="en-US" sz="4000" b="1" dirty="0">
              <a:highlight>
                <a:srgbClr val="FFFF00"/>
              </a:highlight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D3FC237-D744-4EBC-94B5-8F6078EDE2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666841"/>
              </p:ext>
            </p:extLst>
          </p:nvPr>
        </p:nvGraphicFramePr>
        <p:xfrm>
          <a:off x="1095396" y="1920962"/>
          <a:ext cx="10340700" cy="404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9359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11DD-A330-4F08-B4DC-0A8D71D95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875" y="723428"/>
            <a:ext cx="9888250" cy="1049235"/>
          </a:xfrm>
        </p:spPr>
        <p:txBody>
          <a:bodyPr>
            <a:noAutofit/>
          </a:bodyPr>
          <a:lstStyle/>
          <a:p>
            <a:r>
              <a:rPr lang="en-US" sz="3600" b="1" dirty="0"/>
              <a:t>Community Housing Development Organization (CHDO)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C2622-07DF-408D-8ADA-AA5480ED5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123" y="2473530"/>
            <a:ext cx="7465090" cy="2992339"/>
          </a:xfrm>
        </p:spPr>
        <p:txBody>
          <a:bodyPr>
            <a:normAutofit/>
          </a:bodyPr>
          <a:lstStyle/>
          <a:p>
            <a:r>
              <a:rPr lang="en-US" b="1" dirty="0"/>
              <a:t>C</a:t>
            </a:r>
            <a:r>
              <a:rPr lang="en-US" dirty="0"/>
              <a:t>ommunity </a:t>
            </a:r>
            <a:r>
              <a:rPr lang="en-US" b="1" dirty="0"/>
              <a:t>H</a:t>
            </a:r>
            <a:r>
              <a:rPr lang="en-US" dirty="0"/>
              <a:t>ousing </a:t>
            </a:r>
            <a:r>
              <a:rPr lang="en-US" b="1" dirty="0"/>
              <a:t>D</a:t>
            </a:r>
            <a:r>
              <a:rPr lang="en-US" dirty="0"/>
              <a:t>evelopment </a:t>
            </a:r>
            <a:r>
              <a:rPr lang="en-US" b="1" dirty="0"/>
              <a:t>O</a:t>
            </a:r>
            <a:r>
              <a:rPr lang="en-US" dirty="0"/>
              <a:t>rganization</a:t>
            </a:r>
          </a:p>
          <a:p>
            <a:r>
              <a:rPr lang="en-US" dirty="0"/>
              <a:t>Type of non-profit organization that meets specific HUD criteria </a:t>
            </a:r>
          </a:p>
          <a:p>
            <a:r>
              <a:rPr lang="en-US" dirty="0"/>
              <a:t>CHDOs develop affordable housing for the community it serves</a:t>
            </a:r>
          </a:p>
          <a:p>
            <a:r>
              <a:rPr lang="en-US" dirty="0"/>
              <a:t>Federal regulations require a minimum of 15% of each annual allocation be set-aside for CHDOs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AD8BB25-AB12-48FF-B435-47595753EC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535411"/>
              </p:ext>
            </p:extLst>
          </p:nvPr>
        </p:nvGraphicFramePr>
        <p:xfrm>
          <a:off x="-933251" y="2121031"/>
          <a:ext cx="5901178" cy="3459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4079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6C18-041B-48E9-A789-CD53C402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195" y="1048364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Eligible &amp; Ineligible Activities</a:t>
            </a:r>
          </a:p>
        </p:txBody>
      </p:sp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C7E6DA59-C986-44A6-9516-A14D9E28E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068" y="2655867"/>
            <a:ext cx="914400" cy="914400"/>
          </a:xfrm>
          <a:prstGeom prst="rect">
            <a:avLst/>
          </a:prstGeom>
        </p:spPr>
      </p:pic>
      <p:pic>
        <p:nvPicPr>
          <p:cNvPr id="7" name="Graphic 6" descr="Close">
            <a:extLst>
              <a:ext uri="{FF2B5EF4-FFF2-40B4-BE49-F238E27FC236}">
                <a16:creationId xmlns:a16="http://schemas.microsoft.com/office/drawing/2014/main" id="{646C7A5F-BD06-497A-A042-01B75F03B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3068" y="4361688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C44A-1214-4861-89D6-8023E1952A29}"/>
              </a:ext>
            </a:extLst>
          </p:cNvPr>
          <p:cNvSpPr txBox="1"/>
          <p:nvPr/>
        </p:nvSpPr>
        <p:spPr>
          <a:xfrm>
            <a:off x="1906970" y="2374403"/>
            <a:ext cx="7578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Acquisition for housing construction							</a:t>
            </a:r>
          </a:p>
          <a:p>
            <a:r>
              <a:rPr lang="en-US" dirty="0"/>
              <a:t>New construction </a:t>
            </a:r>
          </a:p>
          <a:p>
            <a:r>
              <a:rPr lang="en-US" dirty="0"/>
              <a:t>Owner-occupied housing rehabilitation</a:t>
            </a:r>
          </a:p>
          <a:p>
            <a:r>
              <a:rPr lang="en-US" dirty="0"/>
              <a:t>Non-profit owned rental rehabilitation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29E3C9-F397-44DF-95D1-DB992E7D6979}"/>
              </a:ext>
            </a:extLst>
          </p:cNvPr>
          <p:cNvSpPr txBox="1"/>
          <p:nvPr/>
        </p:nvSpPr>
        <p:spPr>
          <a:xfrm>
            <a:off x="1978683" y="4361688"/>
            <a:ext cx="3908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Emergency shelter</a:t>
            </a:r>
          </a:p>
          <a:p>
            <a:r>
              <a:rPr lang="en-US" dirty="0"/>
              <a:t>Non-housing related developments</a:t>
            </a:r>
          </a:p>
          <a:p>
            <a:r>
              <a:rPr lang="en-US" dirty="0"/>
              <a:t>Rental assistance beyond 24 months</a:t>
            </a:r>
          </a:p>
        </p:txBody>
      </p:sp>
    </p:spTree>
    <p:extLst>
      <p:ext uri="{BB962C8B-B14F-4D97-AF65-F5344CB8AC3E}">
        <p14:creationId xmlns:p14="http://schemas.microsoft.com/office/powerpoint/2010/main" val="2382537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288F-65F1-42BC-BEAD-7B67ACCF0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8" y="582133"/>
            <a:ext cx="10778549" cy="1508760"/>
          </a:xfrm>
        </p:spPr>
        <p:txBody>
          <a:bodyPr>
            <a:normAutofit/>
          </a:bodyPr>
          <a:lstStyle/>
          <a:p>
            <a:r>
              <a:rPr lang="en-US" sz="4000" b="1" dirty="0"/>
              <a:t>How Can HUD Funds Benefit My Community? 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619AF50-B267-4FF6-9BF1-2E3A10221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7" y="2230305"/>
            <a:ext cx="3341023" cy="2397390"/>
          </a:xfr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3E2AAF-D692-4EE8-A285-82404839E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50" y="3097117"/>
            <a:ext cx="3341023" cy="25057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32DDA64-C779-47D0-900B-00BCFFFDB6A5}"/>
              </a:ext>
            </a:extLst>
          </p:cNvPr>
          <p:cNvSpPr txBox="1"/>
          <p:nvPr/>
        </p:nvSpPr>
        <p:spPr>
          <a:xfrm>
            <a:off x="1271741" y="4627695"/>
            <a:ext cx="177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 curb ramps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9D2A6E-E695-4D37-ADF6-B9F5BFD5794C}"/>
              </a:ext>
            </a:extLst>
          </p:cNvPr>
          <p:cNvSpPr txBox="1"/>
          <p:nvPr/>
        </p:nvSpPr>
        <p:spPr>
          <a:xfrm>
            <a:off x="4673600" y="5712364"/>
            <a:ext cx="284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Waterline replacements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1D8968-B84E-4A79-A520-7CAA01E3D078}"/>
              </a:ext>
            </a:extLst>
          </p:cNvPr>
          <p:cNvSpPr txBox="1"/>
          <p:nvPr/>
        </p:nvSpPr>
        <p:spPr>
          <a:xfrm>
            <a:off x="9004452" y="4822566"/>
            <a:ext cx="224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Sanitary sewer lines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E0D077-648C-40A0-9EC3-8D06E885EC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985" y="2230305"/>
            <a:ext cx="3341023" cy="247805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9EF4071-AA4C-4AE1-BD22-B6208D3F190F}"/>
              </a:ext>
            </a:extLst>
          </p:cNvPr>
          <p:cNvSpPr/>
          <p:nvPr/>
        </p:nvSpPr>
        <p:spPr>
          <a:xfrm>
            <a:off x="10784262" y="3774447"/>
            <a:ext cx="1197205" cy="1145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CDBG</a:t>
            </a:r>
          </a:p>
          <a:p>
            <a:pPr algn="ctr"/>
            <a:r>
              <a:rPr lang="en-US" sz="1100" dirty="0"/>
              <a:t>investment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8F99B8-88E8-430A-AC71-27309F2B46E0}"/>
              </a:ext>
            </a:extLst>
          </p:cNvPr>
          <p:cNvSpPr/>
          <p:nvPr/>
        </p:nvSpPr>
        <p:spPr>
          <a:xfrm>
            <a:off x="187521" y="1951481"/>
            <a:ext cx="1197205" cy="1145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CDBG</a:t>
            </a:r>
          </a:p>
          <a:p>
            <a:pPr algn="ctr"/>
            <a:r>
              <a:rPr lang="en-US" sz="1100" dirty="0"/>
              <a:t>investment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F1D68F-F589-4390-8615-08EB1D4F4018}"/>
              </a:ext>
            </a:extLst>
          </p:cNvPr>
          <p:cNvSpPr/>
          <p:nvPr/>
        </p:nvSpPr>
        <p:spPr>
          <a:xfrm>
            <a:off x="6739774" y="2783770"/>
            <a:ext cx="1197205" cy="1145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CDBG</a:t>
            </a:r>
          </a:p>
          <a:p>
            <a:pPr algn="ctr"/>
            <a:r>
              <a:rPr lang="en-US" sz="1100" dirty="0"/>
              <a:t>investment</a:t>
            </a:r>
          </a:p>
        </p:txBody>
      </p:sp>
    </p:spTree>
    <p:extLst>
      <p:ext uri="{BB962C8B-B14F-4D97-AF65-F5344CB8AC3E}">
        <p14:creationId xmlns:p14="http://schemas.microsoft.com/office/powerpoint/2010/main" val="42014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BEFDA1A-2A01-4C29-A5D0-AE6F050D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FD20E5-30AF-47B9-9256-2E8E904C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79D3810-B86F-4009-84EC-DE0FEABD6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3612A4-0B77-4479-B2AA-F17859955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8A367A-3E83-4B48-A0F7-43FBE3332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A2DBDE0-20E9-4A51-9292-B283D3C7E3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589928"/>
              </p:ext>
            </p:extLst>
          </p:nvPr>
        </p:nvGraphicFramePr>
        <p:xfrm>
          <a:off x="1451579" y="2015732"/>
          <a:ext cx="9603275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3D4BAC6-D27F-F343-E92E-2924F12C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479" y="678884"/>
            <a:ext cx="10119729" cy="1049337"/>
          </a:xfrm>
        </p:spPr>
        <p:txBody>
          <a:bodyPr>
            <a:noAutofit/>
          </a:bodyPr>
          <a:lstStyle/>
          <a:p>
            <a:r>
              <a:rPr lang="en-US" sz="4000" b="1" dirty="0"/>
              <a:t>How Can HUD Funds Benefit My Community? </a:t>
            </a:r>
          </a:p>
        </p:txBody>
      </p:sp>
    </p:spTree>
    <p:extLst>
      <p:ext uri="{BB962C8B-B14F-4D97-AF65-F5344CB8AC3E}">
        <p14:creationId xmlns:p14="http://schemas.microsoft.com/office/powerpoint/2010/main" val="284942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E613-004E-48BB-801B-44A50F5E4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060551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5B913-76B3-481E-858D-B3574A709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51" y="1925535"/>
            <a:ext cx="10409203" cy="412794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7200" dirty="0"/>
              <a:t>Diane Sheridan, Chief of Community Development</a:t>
            </a:r>
          </a:p>
          <a:p>
            <a:pPr marL="0" indent="0" algn="ctr">
              <a:buNone/>
            </a:pPr>
            <a:r>
              <a:rPr lang="en-US" sz="7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dmsheridan@starkcountyohio.gov</a:t>
            </a:r>
            <a:endParaRPr lang="en-US" sz="7200" dirty="0"/>
          </a:p>
          <a:p>
            <a:pPr marL="0" indent="0" algn="ctr">
              <a:buNone/>
            </a:pPr>
            <a:r>
              <a:rPr lang="en-US" sz="7200" dirty="0"/>
              <a:t>330-451-7031</a:t>
            </a:r>
          </a:p>
          <a:p>
            <a:pPr marL="0" indent="0" algn="ctr">
              <a:buNone/>
            </a:pPr>
            <a:endParaRPr lang="en-US" sz="7200" dirty="0"/>
          </a:p>
          <a:p>
            <a:pPr marL="0" indent="0" algn="ctr">
              <a:buNone/>
            </a:pPr>
            <a:r>
              <a:rPr lang="en-US" sz="7200" dirty="0"/>
              <a:t>Lisa Snyder, Community Development Administrator</a:t>
            </a:r>
          </a:p>
          <a:p>
            <a:pPr marL="0" indent="0" algn="ctr">
              <a:buNone/>
            </a:pPr>
            <a:r>
              <a:rPr lang="en-US" sz="7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lcsnyder@starkcountyohio.gov</a:t>
            </a:r>
            <a:endParaRPr lang="en-US" sz="7200" dirty="0"/>
          </a:p>
          <a:p>
            <a:pPr marL="0" indent="0" algn="ctr">
              <a:buNone/>
            </a:pPr>
            <a:r>
              <a:rPr lang="en-US" sz="7200" dirty="0"/>
              <a:t>330-451-7247</a:t>
            </a:r>
          </a:p>
          <a:p>
            <a:pPr marL="0" indent="0" algn="ctr">
              <a:buNone/>
            </a:pPr>
            <a:endParaRPr lang="en-US" sz="7200" dirty="0"/>
          </a:p>
          <a:p>
            <a:pPr marL="0" indent="0" algn="ctr">
              <a:buNone/>
            </a:pPr>
            <a:r>
              <a:rPr lang="en-US" sz="7200" dirty="0"/>
              <a:t>Jill Ross, Housing Counselor </a:t>
            </a:r>
            <a:br>
              <a:rPr lang="en-US" sz="7200" dirty="0"/>
            </a:br>
            <a:r>
              <a:rPr lang="en-US" sz="7200" dirty="0"/>
              <a:t>jeross@starkcountyohio.gov</a:t>
            </a:r>
          </a:p>
          <a:p>
            <a:pPr marL="0" indent="0" algn="ctr">
              <a:buNone/>
            </a:pPr>
            <a:r>
              <a:rPr lang="en-US" sz="7200" dirty="0"/>
              <a:t>330-451-7399</a:t>
            </a:r>
            <a:br>
              <a:rPr lang="en-US" sz="4000" dirty="0"/>
            </a:b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RPC-Logo-with-Name-Transparent Small">
            <a:hlinkClick r:id="rId5" tgtFrame="_blank"/>
            <a:extLst>
              <a:ext uri="{FF2B5EF4-FFF2-40B4-BE49-F238E27FC236}">
                <a16:creationId xmlns:a16="http://schemas.microsoft.com/office/drawing/2014/main" id="{9A5DA367-FB0B-4B41-8251-6D950D8AFBB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498" y="5436586"/>
            <a:ext cx="2624353" cy="616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396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A65B-A404-4CF1-B885-F10032B8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684" y="981299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HUD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9270D-55AF-47F1-9C18-B7D7274BE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36" y="2030534"/>
            <a:ext cx="9784080" cy="4206240"/>
          </a:xfrm>
        </p:spPr>
        <p:txBody>
          <a:bodyPr>
            <a:normAutofit/>
          </a:bodyPr>
          <a:lstStyle/>
          <a:p>
            <a:r>
              <a:rPr lang="en-US" sz="2800" dirty="0"/>
              <a:t>Stark County Regional Planning Commission is under contract with the Board of Stark County Commissioners to administer the CDBG and HOME grants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Both grants fall under the HUD office of Community Planning and Development (CPD)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8935596-3312-4993-ACB7-A3ED3BA3F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935063"/>
              </p:ext>
            </p:extLst>
          </p:nvPr>
        </p:nvGraphicFramePr>
        <p:xfrm>
          <a:off x="2262433" y="3582185"/>
          <a:ext cx="8051999" cy="2450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835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7DB45-01BA-4BE7-BC25-9DF043074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938" y="1989567"/>
            <a:ext cx="8617997" cy="1864895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Community Development </a:t>
            </a:r>
            <a:br>
              <a:rPr lang="en-US" sz="4800" dirty="0"/>
            </a:br>
            <a:r>
              <a:rPr lang="en-US" sz="4800" dirty="0"/>
              <a:t>Block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6B9DC-B0E2-45EA-B343-9FDDB3DB4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9918" y="3854462"/>
            <a:ext cx="2217538" cy="101292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CDBG</a:t>
            </a:r>
          </a:p>
        </p:txBody>
      </p:sp>
    </p:spTree>
    <p:extLst>
      <p:ext uri="{BB962C8B-B14F-4D97-AF65-F5344CB8AC3E}">
        <p14:creationId xmlns:p14="http://schemas.microsoft.com/office/powerpoint/2010/main" val="3369494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5A56A-B72A-47DC-8D5D-EB4A79572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207" y="1034789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CDBG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24C05-DAAE-4F07-B2F6-CB0231417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4"/>
            <a:ext cx="5435733" cy="358039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The Community Development Block Grant (CDBG) Entitlement Program provides annual grants on a formula basis to states, cities and counties to develop viable urban communities by providing decent housing and a suitable living environment, and by expanding economic opportunities, principally for lower income persons.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EB7DF70-0A31-4A61-9C8B-3333776A1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90413" y="2012810"/>
            <a:ext cx="3668069" cy="3453535"/>
            <a:chOff x="7807230" y="2012810"/>
            <a:chExt cx="3251252" cy="345986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926867-8D58-4875-8B76-E87E5BE82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F6663C-0F32-4FB9-B549-C2757F49F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20D42B7-015F-4E3A-7A01-2C5FFE63DB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13" r="-2" b="-2"/>
          <a:stretch>
            <a:fillRect/>
          </a:stretch>
        </p:blipFill>
        <p:spPr>
          <a:xfrm>
            <a:off x="7554139" y="2174242"/>
            <a:ext cx="3336989" cy="312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7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A083-6525-450F-A615-4A3AB456E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050253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CDBG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C061-6BC8-4FB8-8BC7-BDB331524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80" y="2099488"/>
            <a:ext cx="6964154" cy="4056966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The program was enacted when President Ford signed the Housing and Community Development Act of 1974</a:t>
            </a:r>
          </a:p>
          <a:p>
            <a:r>
              <a:rPr lang="en-US" sz="2400" dirty="0"/>
              <a:t>Was a response to rigid federal programs and provided more flexibility to local communities</a:t>
            </a:r>
          </a:p>
          <a:p>
            <a:r>
              <a:rPr lang="en-US" sz="2400" dirty="0"/>
              <a:t>Stark County became an Urban Entitlement County in 1975</a:t>
            </a:r>
          </a:p>
          <a:p>
            <a:r>
              <a:rPr lang="en-US" sz="2400" dirty="0"/>
              <a:t>Areas of the County participate in the Urban County except: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1964B82-90B8-41C5-AD78-C2EAAA30D8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6615749"/>
              </p:ext>
            </p:extLst>
          </p:nvPr>
        </p:nvGraphicFramePr>
        <p:xfrm>
          <a:off x="7518534" y="2513562"/>
          <a:ext cx="4673466" cy="3294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00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0958B-56D7-453F-955F-4F0712D1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811" y="1093362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National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5AB8-0383-4AF7-8607-97CD1BB7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876" y="1994212"/>
            <a:ext cx="9603275" cy="3294576"/>
          </a:xfrm>
        </p:spPr>
        <p:txBody>
          <a:bodyPr/>
          <a:lstStyle/>
          <a:p>
            <a:r>
              <a:rPr lang="en-US" sz="2800" dirty="0"/>
              <a:t>All activities funded with CDBG must meet one of the three National Objectives set forth by HUD</a:t>
            </a:r>
          </a:p>
          <a:p>
            <a:endParaRPr lang="en-US" dirty="0"/>
          </a:p>
        </p:txBody>
      </p:sp>
      <p:graphicFrame>
        <p:nvGraphicFramePr>
          <p:cNvPr id="6" name="Diagram 3">
            <a:extLst>
              <a:ext uri="{FF2B5EF4-FFF2-40B4-BE49-F238E27FC236}">
                <a16:creationId xmlns:a16="http://schemas.microsoft.com/office/drawing/2014/main" id="{BC2CD669-4A1B-8FA0-286B-951D82FA6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588524"/>
              </p:ext>
            </p:extLst>
          </p:nvPr>
        </p:nvGraphicFramePr>
        <p:xfrm>
          <a:off x="2206178" y="3117916"/>
          <a:ext cx="8309717" cy="293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446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B457-AB79-4EB0-BA30-F9856EF7E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402" y="1078992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CDBG Application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85083C-DBED-4B7E-855B-35B1D51CDD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476266"/>
              </p:ext>
            </p:extLst>
          </p:nvPr>
        </p:nvGraphicFramePr>
        <p:xfrm>
          <a:off x="388865" y="1783080"/>
          <a:ext cx="11626351" cy="399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183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70D8-EE24-4515-84AF-D024CDFC5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1048359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CDBG Budget FY 2025</a:t>
            </a:r>
            <a:endParaRPr lang="en-US" sz="4000" b="1" dirty="0">
              <a:highlight>
                <a:srgbClr val="FFFF00"/>
              </a:highlight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6673AAB-2AB5-43B8-83B2-7ECDA0234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141652"/>
              </p:ext>
            </p:extLst>
          </p:nvPr>
        </p:nvGraphicFramePr>
        <p:xfrm>
          <a:off x="1008169" y="1987296"/>
          <a:ext cx="10196279" cy="3822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650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74185-B777-4C0F-8C95-EC4DC1B2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240" y="1158087"/>
            <a:ext cx="9603275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Eligible &amp; Ineligible 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4F6BAB-05E8-4EC8-82BE-97BD0232BA14}"/>
              </a:ext>
            </a:extLst>
          </p:cNvPr>
          <p:cNvSpPr txBox="1"/>
          <p:nvPr/>
        </p:nvSpPr>
        <p:spPr>
          <a:xfrm>
            <a:off x="516128" y="1982450"/>
            <a:ext cx="102636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Many different eligible activities that fall into general categories: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Funded activities must be consistent with the County’s 5-year Consolidated Plan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8A27ECA-D0E4-43F0-8918-138652C7D6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274169"/>
              </p:ext>
            </p:extLst>
          </p:nvPr>
        </p:nvGraphicFramePr>
        <p:xfrm>
          <a:off x="1944599" y="2605233"/>
          <a:ext cx="6610121" cy="2352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142296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1376</TotalTime>
  <Words>822</Words>
  <Application>Microsoft Office PowerPoint</Application>
  <PresentationFormat>Widescreen</PresentationFormat>
  <Paragraphs>162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Gill Sans MT</vt:lpstr>
      <vt:lpstr>Gallery</vt:lpstr>
      <vt:lpstr>2026 Governmental Law Seminar</vt:lpstr>
      <vt:lpstr>HUD Grants</vt:lpstr>
      <vt:lpstr>Community Development  Block Grant</vt:lpstr>
      <vt:lpstr>CDBG Overview</vt:lpstr>
      <vt:lpstr>CDBG Overview</vt:lpstr>
      <vt:lpstr>National Objectives</vt:lpstr>
      <vt:lpstr>CDBG Application Process</vt:lpstr>
      <vt:lpstr>CDBG Budget FY 2025</vt:lpstr>
      <vt:lpstr>Eligible &amp; Ineligible Activities</vt:lpstr>
      <vt:lpstr>HOME Investment Partnerships</vt:lpstr>
      <vt:lpstr>HOME Overview</vt:lpstr>
      <vt:lpstr>HOME Overview</vt:lpstr>
      <vt:lpstr>HOME Application Process</vt:lpstr>
      <vt:lpstr>HOME Budget FY 2025 </vt:lpstr>
      <vt:lpstr>Community Housing Development Organization (CHDO)</vt:lpstr>
      <vt:lpstr>Eligible &amp; Ineligible Activities</vt:lpstr>
      <vt:lpstr>How Can HUD Funds Benefit My Community? </vt:lpstr>
      <vt:lpstr>How Can HUD Funds Benefit My Community? 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Governmental Law Seminar</dc:title>
  <dc:creator>Lisa C. Snyder</dc:creator>
  <cp:lastModifiedBy>Diane M. Sheridan</cp:lastModifiedBy>
  <cp:revision>127</cp:revision>
  <cp:lastPrinted>2024-02-14T20:49:50Z</cp:lastPrinted>
  <dcterms:created xsi:type="dcterms:W3CDTF">2023-11-28T15:45:32Z</dcterms:created>
  <dcterms:modified xsi:type="dcterms:W3CDTF">2026-02-11T18:35:17Z</dcterms:modified>
</cp:coreProperties>
</file>